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08" y="-10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‹#›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‹#›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‹#›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‹#›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‹#›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4047" y="9916666"/>
            <a:ext cx="6737604" cy="0"/>
          </a:xfrm>
          <a:custGeom>
            <a:avLst/>
            <a:gdLst/>
            <a:ahLst/>
            <a:cxnLst/>
            <a:rect l="l" t="t" r="r" b="b"/>
            <a:pathLst>
              <a:path w="6737604">
                <a:moveTo>
                  <a:pt x="0" y="0"/>
                </a:moveTo>
                <a:lnTo>
                  <a:pt x="673760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5919" y="9950193"/>
            <a:ext cx="2442234" cy="28584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882889" y="9960861"/>
            <a:ext cx="178358" cy="14868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‹#›</a:t>
            </a:fld>
            <a:endParaRPr sz="90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0.jpg"/><Relationship Id="rId4" Type="http://schemas.openxmlformats.org/officeDocument/2006/relationships/image" Target="../media/image2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jpg"/><Relationship Id="rId5" Type="http://schemas.openxmlformats.org/officeDocument/2006/relationships/image" Target="../media/image32.jpg"/><Relationship Id="rId4" Type="http://schemas.openxmlformats.org/officeDocument/2006/relationships/image" Target="../media/image27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1996" y="2353050"/>
            <a:ext cx="4570476" cy="1223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71390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26225" y="4760724"/>
            <a:ext cx="224154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2317" y="4738626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30623" y="4372350"/>
            <a:ext cx="1684020" cy="2468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12391" y="1458462"/>
            <a:ext cx="595884" cy="463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77415" y="2617727"/>
            <a:ext cx="1796035" cy="666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ts val="1730"/>
              </a:lnSpc>
            </a:pPr>
            <a:r>
              <a:rPr sz="1600" spc="-2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Arial"/>
                <a:cs typeface="Arial"/>
              </a:rPr>
              <a:t>omputer </a:t>
            </a:r>
            <a:r>
              <a:rPr sz="1600" spc="-1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-5" dirty="0" smtClean="0">
                <a:solidFill>
                  <a:srgbClr val="FFFFFF"/>
                </a:solidFill>
                <a:latin typeface="Arial"/>
                <a:cs typeface="Arial"/>
              </a:rPr>
              <a:t>ss</a:t>
            </a:r>
            <a:r>
              <a:rPr sz="1600" spc="-15" dirty="0" smtClean="0">
                <a:solidFill>
                  <a:srgbClr val="FFFFFF"/>
                </a:solidFill>
                <a:latin typeface="Arial"/>
                <a:cs typeface="Arial"/>
              </a:rPr>
              <a:t>emb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1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7415" y="3739898"/>
            <a:ext cx="3335020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Arial"/>
                <a:cs typeface="Arial"/>
              </a:rPr>
              <a:t>IT</a:t>
            </a:r>
            <a:r>
              <a:rPr sz="1200" b="1" spc="-1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Esse</a:t>
            </a:r>
            <a:r>
              <a:rPr sz="1200" b="1" spc="-5" dirty="0" smtClean="0">
                <a:latin typeface="Arial"/>
                <a:cs typeface="Arial"/>
              </a:rPr>
              <a:t>nt</a:t>
            </a:r>
            <a:r>
              <a:rPr sz="1200" b="1" spc="0" dirty="0" smtClean="0">
                <a:latin typeface="Arial"/>
                <a:cs typeface="Arial"/>
              </a:rPr>
              <a:t>ials:</a:t>
            </a:r>
            <a:r>
              <a:rPr sz="1200" b="1" spc="-30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PC </a:t>
            </a:r>
            <a:r>
              <a:rPr sz="1200" b="1" spc="-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ar</a:t>
            </a:r>
            <a:r>
              <a:rPr sz="1200" b="1" spc="-5" dirty="0" smtClean="0">
                <a:latin typeface="Arial"/>
                <a:cs typeface="Arial"/>
              </a:rPr>
              <a:t>d</a:t>
            </a:r>
            <a:r>
              <a:rPr sz="1200" b="1" spc="25" dirty="0" smtClean="0">
                <a:latin typeface="Arial"/>
                <a:cs typeface="Arial"/>
              </a:rPr>
              <a:t>w</a:t>
            </a:r>
            <a:r>
              <a:rPr sz="1200" b="1" spc="0" dirty="0" smtClean="0">
                <a:latin typeface="Arial"/>
                <a:cs typeface="Arial"/>
              </a:rPr>
              <a:t>are</a:t>
            </a:r>
            <a:r>
              <a:rPr sz="1200" b="1" spc="-4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a</a:t>
            </a:r>
            <a:r>
              <a:rPr sz="1200" b="1" spc="-5" dirty="0" smtClean="0">
                <a:latin typeface="Arial"/>
                <a:cs typeface="Arial"/>
              </a:rPr>
              <a:t>n</a:t>
            </a:r>
            <a:r>
              <a:rPr sz="1200" b="1" spc="0" dirty="0" smtClean="0">
                <a:latin typeface="Arial"/>
                <a:cs typeface="Arial"/>
              </a:rPr>
              <a:t>d S</a:t>
            </a:r>
            <a:r>
              <a:rPr sz="1200" b="1" spc="-5" dirty="0" smtClean="0">
                <a:latin typeface="Arial"/>
                <a:cs typeface="Arial"/>
              </a:rPr>
              <a:t>oft</a:t>
            </a:r>
            <a:r>
              <a:rPr sz="1200" b="1" spc="25" dirty="0" smtClean="0">
                <a:latin typeface="Arial"/>
                <a:cs typeface="Arial"/>
              </a:rPr>
              <a:t>w</a:t>
            </a:r>
            <a:r>
              <a:rPr sz="1200" b="1" spc="0" dirty="0" smtClean="0">
                <a:latin typeface="Arial"/>
                <a:cs typeface="Arial"/>
              </a:rPr>
              <a:t>are</a:t>
            </a:r>
            <a:r>
              <a:rPr sz="1200" b="1" spc="-30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v</a:t>
            </a:r>
            <a:r>
              <a:rPr sz="1200" b="1" spc="0" dirty="0" smtClean="0">
                <a:latin typeface="Arial"/>
                <a:cs typeface="Arial"/>
              </a:rPr>
              <a:t>4.0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0793" y="9191752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48103" y="6394197"/>
            <a:ext cx="3890010" cy="1067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odu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 marL="134620" indent="-119380">
              <a:lnSpc>
                <a:spcPct val="10000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asse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 l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techn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5" dirty="0" smtClean="0">
                <a:latin typeface="Arial"/>
                <a:cs typeface="Arial"/>
              </a:rPr>
              <a:t>'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j</a:t>
            </a:r>
            <a:r>
              <a:rPr sz="1200" spc="0" dirty="0" smtClean="0">
                <a:latin typeface="Arial"/>
                <a:cs typeface="Arial"/>
              </a:rPr>
              <a:t>ob.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marL="303530" marR="436880" indent="0">
              <a:lnSpc>
                <a:spcPts val="1140"/>
              </a:lnSpc>
            </a:pPr>
            <a:r>
              <a:rPr sz="1000" spc="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rk</a:t>
            </a:r>
            <a:r>
              <a:rPr sz="1000" spc="-3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logi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al</a:t>
            </a:r>
            <a:r>
              <a:rPr sz="1000" spc="-5" dirty="0" smtClean="0">
                <a:latin typeface="Arial"/>
                <a:cs typeface="Arial"/>
              </a:rPr>
              <a:t>,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hodi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l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anne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pu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ponen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5" dirty="0" smtClean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405"/>
              </a:spcBef>
            </a:pPr>
            <a:r>
              <a:rPr sz="1000" spc="-10" dirty="0" smtClean="0">
                <a:latin typeface="Arial"/>
                <a:cs typeface="Arial"/>
              </a:rPr>
              <a:t>I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pu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bl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ill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all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05811" y="7578846"/>
            <a:ext cx="2936747" cy="16078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6579" y="1936499"/>
            <a:ext cx="3927475" cy="2385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97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Wireless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IC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marL="241300" marR="1309370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A</a:t>
            </a:r>
            <a:r>
              <a:rPr sz="1200" spc="-7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IC enab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 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ess</a:t>
            </a:r>
            <a:r>
              <a:rPr sz="1200" spc="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net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k.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241300" marR="1447165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So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ess</a:t>
            </a:r>
            <a:r>
              <a:rPr sz="1200" spc="2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I</a:t>
            </a: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 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y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U</a:t>
            </a:r>
            <a:r>
              <a:rPr sz="1200" spc="0" dirty="0" smtClean="0">
                <a:latin typeface="Arial"/>
                <a:cs typeface="Arial"/>
              </a:rPr>
              <a:t>SB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spc="30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ess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IC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490855" marR="142240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Alig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ele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4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NIC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app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ia</a:t>
            </a:r>
            <a:r>
              <a:rPr sz="1000" spc="-10" dirty="0" smtClean="0">
                <a:latin typeface="Arial"/>
                <a:cs typeface="Arial"/>
              </a:rPr>
              <a:t>te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x</a:t>
            </a:r>
            <a:r>
              <a:rPr sz="1000" spc="-15" dirty="0" smtClean="0">
                <a:latin typeface="Arial"/>
                <a:cs typeface="Arial"/>
              </a:rPr>
              <a:t>pan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lo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boa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3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490855" marR="375920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do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gen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l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ele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NIC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rd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5" dirty="0" smtClean="0">
                <a:latin typeface="Arial"/>
                <a:cs typeface="Arial"/>
              </a:rPr>
              <a:t>f</a:t>
            </a:r>
            <a:r>
              <a:rPr sz="1000" spc="-15" dirty="0" smtClean="0">
                <a:latin typeface="Arial"/>
                <a:cs typeface="Arial"/>
              </a:rPr>
              <a:t>ull</a:t>
            </a:r>
            <a:r>
              <a:rPr sz="1000" spc="-5" dirty="0" smtClean="0">
                <a:latin typeface="Arial"/>
                <a:cs typeface="Arial"/>
              </a:rPr>
              <a:t>y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ea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ed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90855" marR="12700" lvl="1" indent="-190500">
              <a:lnSpc>
                <a:spcPts val="1140"/>
              </a:lnSpc>
              <a:spcBef>
                <a:spcPts val="490"/>
              </a:spcBef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Se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oun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app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ia</a:t>
            </a:r>
            <a:r>
              <a:rPr sz="1000" spc="-10" dirty="0" smtClean="0">
                <a:latin typeface="Arial"/>
                <a:cs typeface="Arial"/>
              </a:rPr>
              <a:t>te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85" dirty="0" smtClean="0">
                <a:latin typeface="Arial"/>
                <a:cs typeface="Arial"/>
              </a:rPr>
              <a:t>w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04003" y="2077206"/>
            <a:ext cx="1261872" cy="1127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6579" y="6407913"/>
            <a:ext cx="3841750" cy="2677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97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Vi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eo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6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ard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241300" marR="421005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A</a:t>
            </a:r>
            <a:r>
              <a:rPr sz="1200" spc="-7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deo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adapter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ace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een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ay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241300" marR="12700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up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aded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deo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adapter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better 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aph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 capab</a:t>
            </a:r>
            <a:r>
              <a:rPr sz="1200" spc="-5" dirty="0" smtClean="0">
                <a:latin typeface="Arial"/>
                <a:cs typeface="Arial"/>
              </a:rPr>
              <a:t>ili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es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aph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 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spc="-2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adapter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490855" marR="128905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Alig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vide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adap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rd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app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ia</a:t>
            </a:r>
            <a:r>
              <a:rPr sz="1000" spc="-10" dirty="0" smtClean="0">
                <a:latin typeface="Arial"/>
                <a:cs typeface="Arial"/>
              </a:rPr>
              <a:t>te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x</a:t>
            </a:r>
            <a:r>
              <a:rPr sz="1000" spc="-15" dirty="0" smtClean="0">
                <a:latin typeface="Arial"/>
                <a:cs typeface="Arial"/>
              </a:rPr>
              <a:t>pan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lo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boa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4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490855" marR="1489710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do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gen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l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vide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adap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rd </a:t>
            </a:r>
            <a:r>
              <a:rPr sz="1000" spc="-15" dirty="0" smtClean="0">
                <a:latin typeface="Arial"/>
                <a:cs typeface="Arial"/>
              </a:rPr>
              <a:t>un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rd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5" dirty="0" smtClean="0">
                <a:latin typeface="Arial"/>
                <a:cs typeface="Arial"/>
              </a:rPr>
              <a:t>f</a:t>
            </a:r>
            <a:r>
              <a:rPr sz="1000" spc="-15" dirty="0" smtClean="0">
                <a:latin typeface="Arial"/>
                <a:cs typeface="Arial"/>
              </a:rPr>
              <a:t>ull</a:t>
            </a:r>
            <a:r>
              <a:rPr sz="1000" spc="-5" dirty="0" smtClean="0">
                <a:latin typeface="Arial"/>
                <a:cs typeface="Arial"/>
              </a:rPr>
              <a:t>y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ea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ed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90855" marR="1510030" lvl="1" indent="-190500">
              <a:lnSpc>
                <a:spcPts val="1140"/>
              </a:lnSpc>
              <a:spcBef>
                <a:spcPts val="490"/>
              </a:spcBef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Se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vide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adap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rd 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10" dirty="0" smtClean="0">
                <a:latin typeface="Arial"/>
                <a:cs typeface="Arial"/>
              </a:rPr>
              <a:t>C</a:t>
            </a:r>
            <a:r>
              <a:rPr sz="1000" spc="10" dirty="0" smtClean="0">
                <a:latin typeface="Arial"/>
                <a:cs typeface="Arial"/>
              </a:rPr>
              <a:t> m</a:t>
            </a:r>
            <a:r>
              <a:rPr sz="1000" spc="-15" dirty="0" smtClean="0">
                <a:latin typeface="Arial"/>
                <a:cs typeface="Arial"/>
              </a:rPr>
              <a:t>oun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app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ia</a:t>
            </a:r>
            <a:r>
              <a:rPr sz="1000" spc="-10" dirty="0" smtClean="0">
                <a:latin typeface="Arial"/>
                <a:cs typeface="Arial"/>
              </a:rPr>
              <a:t>te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85" dirty="0" smtClean="0">
                <a:latin typeface="Arial"/>
                <a:cs typeface="Arial"/>
              </a:rPr>
              <a:t>w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34255" y="7999470"/>
            <a:ext cx="1385315" cy="1068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10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8103" y="1954787"/>
            <a:ext cx="3882390" cy="22644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onn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ect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1301750" marR="13906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01750" algn="l"/>
              </a:tabLst>
            </a:pP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P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</a:t>
            </a:r>
            <a:r>
              <a:rPr sz="1200" b="1" spc="25" dirty="0" smtClean="0">
                <a:solidFill>
                  <a:srgbClr val="B21A1A"/>
                </a:solidFill>
                <a:latin typeface="Arial"/>
                <a:cs typeface="Arial"/>
              </a:rPr>
              <a:t>w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er</a:t>
            </a:r>
            <a:r>
              <a:rPr sz="1200" b="1" spc="-3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ca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b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les</a:t>
            </a:r>
            <a:r>
              <a:rPr sz="1200" b="1" spc="-2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st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bute 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ect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c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ty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om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supp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 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other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ponents.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01750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01750" algn="l"/>
              </a:tabLst>
            </a:pP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D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ca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b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les</a:t>
            </a:r>
            <a:r>
              <a:rPr sz="1200" b="1" spc="-2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ans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een 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ces, such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01750" marR="5016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01750" algn="l"/>
              </a:tabLst>
            </a:pPr>
            <a:r>
              <a:rPr sz="1200" spc="0" dirty="0" smtClean="0">
                <a:latin typeface="Arial"/>
                <a:cs typeface="Arial"/>
              </a:rPr>
              <a:t>Add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buttons and</a:t>
            </a:r>
            <a:r>
              <a:rPr sz="1200" spc="-5" dirty="0" smtClean="0">
                <a:latin typeface="Arial"/>
                <a:cs typeface="Arial"/>
              </a:rPr>
              <a:t> li</a:t>
            </a:r>
            <a:r>
              <a:rPr sz="1200" spc="0" dirty="0" smtClean="0">
                <a:latin typeface="Arial"/>
                <a:cs typeface="Arial"/>
              </a:rPr>
              <a:t>nk 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hts 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ont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35835" y="2284470"/>
            <a:ext cx="1175003" cy="22981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35067" y="6300210"/>
            <a:ext cx="1133856" cy="13380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5055" y="6398769"/>
            <a:ext cx="3716020" cy="2253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onn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ect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Po</a:t>
            </a:r>
            <a:r>
              <a:rPr sz="1600" b="1" spc="25" dirty="0" smtClean="0">
                <a:solidFill>
                  <a:srgbClr val="6F8CA1"/>
                </a:solidFill>
                <a:latin typeface="Arial"/>
                <a:cs typeface="Arial"/>
              </a:rPr>
              <a:t>w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3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200" spc="-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onnect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ons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 marL="131445" marR="93281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9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anced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12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echno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tended </a:t>
            </a:r>
            <a:r>
              <a:rPr sz="1200" spc="-5" dirty="0" smtClean="0">
                <a:latin typeface="Arial"/>
                <a:cs typeface="Arial"/>
              </a:rPr>
              <a:t>(</a:t>
            </a:r>
            <a:r>
              <a:rPr sz="1200" b="1" spc="-125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)</a:t>
            </a:r>
            <a:r>
              <a:rPr sz="1200" spc="3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ther 20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24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3"/>
              </a:spcBef>
              <a:buClr>
                <a:srgbClr val="6F8CA1"/>
              </a:buClr>
              <a:buFont typeface="Arial"/>
              <a:buChar char="•"/>
            </a:pPr>
            <a:endParaRPr sz="550"/>
          </a:p>
          <a:p>
            <a:pPr>
              <a:lnSpc>
                <a:spcPts val="1000"/>
              </a:lnSpc>
              <a:buClr>
                <a:srgbClr val="6F8CA1"/>
              </a:buClr>
              <a:buFont typeface="Arial"/>
              <a:buChar char="•"/>
            </a:pPr>
            <a:endParaRPr sz="1000"/>
          </a:p>
          <a:p>
            <a:pPr marL="935990" marR="12700" lvl="1" indent="-119380" algn="just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935990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supp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so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4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 or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6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6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Au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-5" dirty="0" smtClean="0">
                <a:latin typeface="Arial"/>
                <a:cs typeface="Arial"/>
              </a:rPr>
              <a:t>ili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(</a:t>
            </a:r>
            <a:r>
              <a:rPr sz="1200" b="1" spc="-4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U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)</a:t>
            </a:r>
            <a:r>
              <a:rPr sz="1200" spc="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 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ts val="700"/>
              </a:lnSpc>
              <a:spcBef>
                <a:spcPts val="17"/>
              </a:spcBef>
              <a:buClr>
                <a:srgbClr val="6F8CA1"/>
              </a:buClr>
              <a:buFont typeface="Arial"/>
              <a:buChar char="•"/>
            </a:pPr>
            <a:endParaRPr sz="700"/>
          </a:p>
          <a:p>
            <a:pPr marL="935990" marR="479425" lvl="1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935990" algn="l"/>
              </a:tabLst>
            </a:pP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7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20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il</a:t>
            </a:r>
            <a:r>
              <a:rPr sz="1200" spc="0" dirty="0" smtClean="0">
                <a:latin typeface="Arial"/>
                <a:cs typeface="Arial"/>
              </a:rPr>
              <a:t>l</a:t>
            </a:r>
            <a:r>
              <a:rPr sz="1200" spc="2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k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24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socket.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40992" y="7584943"/>
            <a:ext cx="733044" cy="14295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11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8572" y="2837682"/>
            <a:ext cx="359664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85815" y="2045202"/>
            <a:ext cx="603503" cy="7010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244" y="2709667"/>
            <a:ext cx="623315" cy="217931"/>
          </a:xfrm>
          <a:custGeom>
            <a:avLst/>
            <a:gdLst/>
            <a:ahLst/>
            <a:cxnLst/>
            <a:rect l="l" t="t" r="r" b="b"/>
            <a:pathLst>
              <a:path w="623315" h="217931">
                <a:moveTo>
                  <a:pt x="0" y="217931"/>
                </a:moveTo>
                <a:lnTo>
                  <a:pt x="623315" y="217931"/>
                </a:lnTo>
                <a:lnTo>
                  <a:pt x="623315" y="0"/>
                </a:lnTo>
                <a:lnTo>
                  <a:pt x="0" y="0"/>
                </a:lnTo>
                <a:lnTo>
                  <a:pt x="0" y="2179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73623" y="2703571"/>
            <a:ext cx="637031" cy="231647"/>
          </a:xfrm>
          <a:custGeom>
            <a:avLst/>
            <a:gdLst/>
            <a:ahLst/>
            <a:cxnLst/>
            <a:rect l="l" t="t" r="r" b="b"/>
            <a:pathLst>
              <a:path w="637031" h="231647">
                <a:moveTo>
                  <a:pt x="637031" y="0"/>
                </a:moveTo>
                <a:lnTo>
                  <a:pt x="0" y="0"/>
                </a:lnTo>
                <a:lnTo>
                  <a:pt x="0" y="231647"/>
                </a:lnTo>
                <a:lnTo>
                  <a:pt x="637031" y="231647"/>
                </a:lnTo>
                <a:lnTo>
                  <a:pt x="637031" y="224027"/>
                </a:lnTo>
                <a:lnTo>
                  <a:pt x="13715" y="224027"/>
                </a:lnTo>
                <a:lnTo>
                  <a:pt x="7619" y="217931"/>
                </a:lnTo>
                <a:lnTo>
                  <a:pt x="13715" y="217931"/>
                </a:lnTo>
                <a:lnTo>
                  <a:pt x="13715" y="12191"/>
                </a:lnTo>
                <a:lnTo>
                  <a:pt x="7619" y="12191"/>
                </a:lnTo>
                <a:lnTo>
                  <a:pt x="13715" y="6095"/>
                </a:lnTo>
                <a:lnTo>
                  <a:pt x="637031" y="6095"/>
                </a:lnTo>
                <a:lnTo>
                  <a:pt x="637031" y="0"/>
                </a:lnTo>
                <a:close/>
              </a:path>
              <a:path w="637031" h="231647">
                <a:moveTo>
                  <a:pt x="13715" y="217931"/>
                </a:moveTo>
                <a:lnTo>
                  <a:pt x="7619" y="217931"/>
                </a:lnTo>
                <a:lnTo>
                  <a:pt x="13715" y="224027"/>
                </a:lnTo>
                <a:lnTo>
                  <a:pt x="13715" y="217931"/>
                </a:lnTo>
                <a:close/>
              </a:path>
              <a:path w="637031" h="231647">
                <a:moveTo>
                  <a:pt x="624839" y="217931"/>
                </a:moveTo>
                <a:lnTo>
                  <a:pt x="13715" y="217931"/>
                </a:lnTo>
                <a:lnTo>
                  <a:pt x="13715" y="224027"/>
                </a:lnTo>
                <a:lnTo>
                  <a:pt x="624839" y="224027"/>
                </a:lnTo>
                <a:lnTo>
                  <a:pt x="624839" y="217931"/>
                </a:lnTo>
                <a:close/>
              </a:path>
              <a:path w="637031" h="231647">
                <a:moveTo>
                  <a:pt x="624839" y="6095"/>
                </a:moveTo>
                <a:lnTo>
                  <a:pt x="624839" y="224027"/>
                </a:lnTo>
                <a:lnTo>
                  <a:pt x="630935" y="217931"/>
                </a:lnTo>
                <a:lnTo>
                  <a:pt x="637031" y="217931"/>
                </a:lnTo>
                <a:lnTo>
                  <a:pt x="637031" y="12191"/>
                </a:lnTo>
                <a:lnTo>
                  <a:pt x="630935" y="12191"/>
                </a:lnTo>
                <a:lnTo>
                  <a:pt x="624839" y="6095"/>
                </a:lnTo>
                <a:close/>
              </a:path>
              <a:path w="637031" h="231647">
                <a:moveTo>
                  <a:pt x="637031" y="217931"/>
                </a:moveTo>
                <a:lnTo>
                  <a:pt x="630935" y="217931"/>
                </a:lnTo>
                <a:lnTo>
                  <a:pt x="624839" y="224027"/>
                </a:lnTo>
                <a:lnTo>
                  <a:pt x="637031" y="224027"/>
                </a:lnTo>
                <a:lnTo>
                  <a:pt x="637031" y="217931"/>
                </a:lnTo>
                <a:close/>
              </a:path>
              <a:path w="637031" h="231647">
                <a:moveTo>
                  <a:pt x="13715" y="6095"/>
                </a:moveTo>
                <a:lnTo>
                  <a:pt x="7619" y="12191"/>
                </a:lnTo>
                <a:lnTo>
                  <a:pt x="13715" y="12191"/>
                </a:lnTo>
                <a:lnTo>
                  <a:pt x="13715" y="6095"/>
                </a:lnTo>
                <a:close/>
              </a:path>
              <a:path w="637031" h="231647">
                <a:moveTo>
                  <a:pt x="624839" y="6095"/>
                </a:moveTo>
                <a:lnTo>
                  <a:pt x="13715" y="6095"/>
                </a:lnTo>
                <a:lnTo>
                  <a:pt x="13715" y="12191"/>
                </a:lnTo>
                <a:lnTo>
                  <a:pt x="624839" y="12191"/>
                </a:lnTo>
                <a:lnTo>
                  <a:pt x="624839" y="6095"/>
                </a:lnTo>
                <a:close/>
              </a:path>
              <a:path w="637031" h="231647">
                <a:moveTo>
                  <a:pt x="637031" y="6095"/>
                </a:moveTo>
                <a:lnTo>
                  <a:pt x="624839" y="6095"/>
                </a:lnTo>
                <a:lnTo>
                  <a:pt x="630935" y="12191"/>
                </a:lnTo>
                <a:lnTo>
                  <a:pt x="637031" y="12191"/>
                </a:lnTo>
                <a:lnTo>
                  <a:pt x="637031" y="6095"/>
                </a:lnTo>
                <a:close/>
              </a:path>
            </a:pathLst>
          </a:custGeom>
          <a:solidFill>
            <a:srgbClr val="0082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26964" y="3462522"/>
            <a:ext cx="559308" cy="7193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3435" y="4169659"/>
            <a:ext cx="623315" cy="217931"/>
          </a:xfrm>
          <a:custGeom>
            <a:avLst/>
            <a:gdLst/>
            <a:ahLst/>
            <a:cxnLst/>
            <a:rect l="l" t="t" r="r" b="b"/>
            <a:pathLst>
              <a:path w="623315" h="217931">
                <a:moveTo>
                  <a:pt x="0" y="217931"/>
                </a:moveTo>
                <a:lnTo>
                  <a:pt x="623315" y="217931"/>
                </a:lnTo>
                <a:lnTo>
                  <a:pt x="623315" y="0"/>
                </a:lnTo>
                <a:lnTo>
                  <a:pt x="0" y="0"/>
                </a:lnTo>
                <a:lnTo>
                  <a:pt x="0" y="2179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87339" y="4162038"/>
            <a:ext cx="635507" cy="231647"/>
          </a:xfrm>
          <a:custGeom>
            <a:avLst/>
            <a:gdLst/>
            <a:ahLst/>
            <a:cxnLst/>
            <a:rect l="l" t="t" r="r" b="b"/>
            <a:pathLst>
              <a:path w="635507" h="231647">
                <a:moveTo>
                  <a:pt x="635507" y="0"/>
                </a:moveTo>
                <a:lnTo>
                  <a:pt x="0" y="0"/>
                </a:lnTo>
                <a:lnTo>
                  <a:pt x="0" y="231647"/>
                </a:lnTo>
                <a:lnTo>
                  <a:pt x="635507" y="231647"/>
                </a:lnTo>
                <a:lnTo>
                  <a:pt x="635507" y="225551"/>
                </a:lnTo>
                <a:lnTo>
                  <a:pt x="12191" y="225551"/>
                </a:lnTo>
                <a:lnTo>
                  <a:pt x="6095" y="219455"/>
                </a:lnTo>
                <a:lnTo>
                  <a:pt x="12191" y="219455"/>
                </a:lnTo>
                <a:lnTo>
                  <a:pt x="12191" y="13715"/>
                </a:lnTo>
                <a:lnTo>
                  <a:pt x="6095" y="13715"/>
                </a:lnTo>
                <a:lnTo>
                  <a:pt x="12191" y="7619"/>
                </a:lnTo>
                <a:lnTo>
                  <a:pt x="635507" y="7619"/>
                </a:lnTo>
                <a:lnTo>
                  <a:pt x="635507" y="0"/>
                </a:lnTo>
                <a:close/>
              </a:path>
              <a:path w="635507" h="231647">
                <a:moveTo>
                  <a:pt x="12191" y="219455"/>
                </a:moveTo>
                <a:lnTo>
                  <a:pt x="6095" y="219455"/>
                </a:lnTo>
                <a:lnTo>
                  <a:pt x="12191" y="225551"/>
                </a:lnTo>
                <a:lnTo>
                  <a:pt x="12191" y="219455"/>
                </a:lnTo>
                <a:close/>
              </a:path>
              <a:path w="635507" h="231647">
                <a:moveTo>
                  <a:pt x="623315" y="219455"/>
                </a:moveTo>
                <a:lnTo>
                  <a:pt x="12191" y="219455"/>
                </a:lnTo>
                <a:lnTo>
                  <a:pt x="12191" y="225551"/>
                </a:lnTo>
                <a:lnTo>
                  <a:pt x="623315" y="225551"/>
                </a:lnTo>
                <a:lnTo>
                  <a:pt x="623315" y="219455"/>
                </a:lnTo>
                <a:close/>
              </a:path>
              <a:path w="635507" h="231647">
                <a:moveTo>
                  <a:pt x="623315" y="7619"/>
                </a:moveTo>
                <a:lnTo>
                  <a:pt x="623315" y="225551"/>
                </a:lnTo>
                <a:lnTo>
                  <a:pt x="629411" y="219455"/>
                </a:lnTo>
                <a:lnTo>
                  <a:pt x="635507" y="219455"/>
                </a:lnTo>
                <a:lnTo>
                  <a:pt x="635507" y="13715"/>
                </a:lnTo>
                <a:lnTo>
                  <a:pt x="629411" y="13715"/>
                </a:lnTo>
                <a:lnTo>
                  <a:pt x="623315" y="7619"/>
                </a:lnTo>
                <a:close/>
              </a:path>
              <a:path w="635507" h="231647">
                <a:moveTo>
                  <a:pt x="635507" y="219455"/>
                </a:moveTo>
                <a:lnTo>
                  <a:pt x="629411" y="219455"/>
                </a:lnTo>
                <a:lnTo>
                  <a:pt x="623315" y="225551"/>
                </a:lnTo>
                <a:lnTo>
                  <a:pt x="635507" y="225551"/>
                </a:lnTo>
                <a:lnTo>
                  <a:pt x="635507" y="219455"/>
                </a:lnTo>
                <a:close/>
              </a:path>
              <a:path w="635507" h="231647">
                <a:moveTo>
                  <a:pt x="12191" y="7619"/>
                </a:moveTo>
                <a:lnTo>
                  <a:pt x="6095" y="13715"/>
                </a:lnTo>
                <a:lnTo>
                  <a:pt x="12191" y="13715"/>
                </a:lnTo>
                <a:lnTo>
                  <a:pt x="12191" y="7619"/>
                </a:lnTo>
                <a:close/>
              </a:path>
              <a:path w="635507" h="231647">
                <a:moveTo>
                  <a:pt x="623315" y="7619"/>
                </a:moveTo>
                <a:lnTo>
                  <a:pt x="12191" y="7619"/>
                </a:lnTo>
                <a:lnTo>
                  <a:pt x="12191" y="13715"/>
                </a:lnTo>
                <a:lnTo>
                  <a:pt x="623315" y="13715"/>
                </a:lnTo>
                <a:lnTo>
                  <a:pt x="623315" y="7619"/>
                </a:lnTo>
                <a:close/>
              </a:path>
              <a:path w="635507" h="231647">
                <a:moveTo>
                  <a:pt x="635507" y="7619"/>
                </a:moveTo>
                <a:lnTo>
                  <a:pt x="623315" y="7619"/>
                </a:lnTo>
                <a:lnTo>
                  <a:pt x="629411" y="13715"/>
                </a:lnTo>
                <a:lnTo>
                  <a:pt x="635507" y="13715"/>
                </a:lnTo>
                <a:lnTo>
                  <a:pt x="635507" y="7619"/>
                </a:lnTo>
                <a:close/>
              </a:path>
            </a:pathLst>
          </a:custGeom>
          <a:solidFill>
            <a:srgbClr val="0082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45055" y="6412485"/>
            <a:ext cx="3872229" cy="2164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Po</a:t>
            </a:r>
            <a:r>
              <a:rPr sz="1600" b="1" spc="25" dirty="0" smtClean="0">
                <a:solidFill>
                  <a:srgbClr val="6F8CA1"/>
                </a:solidFill>
                <a:latin typeface="Arial"/>
                <a:cs typeface="Arial"/>
              </a:rPr>
              <a:t>w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3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onn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</a:t>
            </a:r>
            <a:r>
              <a:rPr sz="1600" b="1" spc="2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St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9"/>
              </a:spcBef>
            </a:pPr>
            <a:endParaRPr sz="600"/>
          </a:p>
          <a:p>
            <a:pPr marL="241300" indent="-228600">
              <a:lnSpc>
                <a:spcPct val="10000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85" dirty="0" smtClean="0">
                <a:latin typeface="Arial"/>
                <a:cs typeface="Arial"/>
              </a:rPr>
              <a:t>A</a:t>
            </a:r>
            <a:r>
              <a:rPr sz="1200" spc="-7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HDD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30"/>
              </a:spcBef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M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ex 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opt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e.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30"/>
              </a:spcBef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4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FDD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3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1300" marR="459105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onnect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3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app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op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ate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header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d, acco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anua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1300" marR="32384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om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app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op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ate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acco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anua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12</a:t>
            </a:fld>
            <a:endParaRPr sz="9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491995" y="1405123"/>
          <a:ext cx="4576571" cy="3427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57983">
                <a:tc gridSpan="2">
                  <a:txBody>
                    <a:bodyPr/>
                    <a:lstStyle/>
                    <a:p>
                      <a:pPr marL="358140">
                        <a:lnSpc>
                          <a:spcPct val="100000"/>
                        </a:lnSpc>
                      </a:pPr>
                      <a:r>
                        <a:rPr sz="1600" b="1" spc="-5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Conn</a:t>
                      </a:r>
                      <a:r>
                        <a:rPr sz="1600" b="1" spc="0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ect</a:t>
                      </a:r>
                      <a:r>
                        <a:rPr sz="1600" b="1" spc="5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0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600" b="1" spc="-5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600" b="1" spc="40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600" b="1" spc="0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600" b="1" spc="-35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600" b="1" spc="0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-5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600" b="1" spc="0" dirty="0" smtClean="0">
                          <a:solidFill>
                            <a:srgbClr val="6F8CA1"/>
                          </a:solidFill>
                          <a:latin typeface="Arial"/>
                          <a:cs typeface="Arial"/>
                        </a:rPr>
                        <a:t>les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06425" marR="763905" indent="-119380">
                        <a:lnSpc>
                          <a:spcPts val="1370"/>
                        </a:lnSpc>
                        <a:spcBef>
                          <a:spcPts val="440"/>
                        </a:spcBef>
                        <a:buClr>
                          <a:srgbClr val="6F8CA1"/>
                        </a:buClr>
                        <a:buFont typeface="Arial"/>
                        <a:buChar char="•"/>
                        <a:tabLst>
                          <a:tab pos="606425" algn="l"/>
                        </a:tabLst>
                      </a:pPr>
                      <a:r>
                        <a:rPr sz="1200" b="1" spc="0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b="1" spc="-125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75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10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onnecto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use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15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n connector</a:t>
                      </a:r>
                      <a:r>
                        <a:rPr sz="12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connect</a:t>
                      </a:r>
                      <a:r>
                        <a:rPr sz="12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ha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sk 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ri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es, opt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cal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ri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es,</a:t>
                      </a:r>
                      <a:r>
                        <a:rPr sz="1200" spc="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any</a:t>
                      </a:r>
                      <a:r>
                        <a:rPr sz="12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de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ces</a:t>
                      </a:r>
                      <a:r>
                        <a:rPr sz="12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that</a:t>
                      </a:r>
                      <a:r>
                        <a:rPr sz="12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ha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-8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7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06425">
                        <a:lnSpc>
                          <a:spcPts val="1335"/>
                        </a:lnSpc>
                        <a:tabLst>
                          <a:tab pos="3998595" algn="l"/>
                        </a:tabLst>
                      </a:pPr>
                      <a:r>
                        <a:rPr sz="1200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socket.	</a:t>
                      </a:r>
                      <a:r>
                        <a:rPr sz="1800" spc="0" baseline="13888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127" baseline="13888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112" baseline="13888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0" baseline="13888" dirty="0" smtClean="0">
                          <a:latin typeface="Arial"/>
                          <a:cs typeface="Arial"/>
                        </a:rPr>
                        <a:t>A</a:t>
                      </a:r>
                      <a:endParaRPr sz="1800" baseline="13888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500"/>
                        </a:lnSpc>
                        <a:spcBef>
                          <a:spcPts val="36"/>
                        </a:spcBef>
                      </a:pPr>
                      <a:endParaRPr sz="500"/>
                    </a:p>
                    <a:p>
                      <a:pPr marL="606425" marR="855344" indent="-119380">
                        <a:lnSpc>
                          <a:spcPts val="1370"/>
                        </a:lnSpc>
                        <a:buClr>
                          <a:srgbClr val="6F8CA1"/>
                        </a:buClr>
                        <a:buFont typeface="Arial"/>
                        <a:buChar char="•"/>
                        <a:tabLst>
                          <a:tab pos="606425" algn="l"/>
                        </a:tabLst>
                      </a:pPr>
                      <a:r>
                        <a:rPr sz="1200" b="1" spc="-5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1200" b="1" spc="0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lex</a:t>
                      </a:r>
                      <a:r>
                        <a:rPr sz="1200" b="1" spc="-5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C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onnecto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used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by ha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 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sk 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ri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es</a:t>
                      </a:r>
                      <a:r>
                        <a:rPr sz="12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opt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cal 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ri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es that</a:t>
                      </a:r>
                      <a:r>
                        <a:rPr sz="12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not</a:t>
                      </a:r>
                      <a:r>
                        <a:rPr sz="12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ha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 S</a:t>
                      </a:r>
                      <a:r>
                        <a:rPr sz="1200" spc="-8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7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0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sockets.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1">
                      <a:solidFill>
                        <a:srgbClr val="000000"/>
                      </a:solidFill>
                      <a:prstDash val="solid"/>
                    </a:lnL>
                    <a:lnR w="12191">
                      <a:solidFill>
                        <a:srgbClr val="000000"/>
                      </a:solidFill>
                      <a:prstDash val="solid"/>
                    </a:lnR>
                    <a:lnT w="12191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23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1">
                      <a:solidFill>
                        <a:srgbClr val="000000"/>
                      </a:solidFill>
                      <a:prstDash val="solid"/>
                    </a:lnL>
                    <a:solidFill>
                      <a:srgbClr val="0082B6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19380">
                        <a:lnSpc>
                          <a:spcPct val="100000"/>
                        </a:lnSpc>
                        <a:buClr>
                          <a:srgbClr val="6F8CA1"/>
                        </a:buClr>
                        <a:buFont typeface="Arial"/>
                        <a:buChar char="•"/>
                        <a:tabLst>
                          <a:tab pos="177800" algn="l"/>
                        </a:tabLst>
                      </a:pPr>
                      <a:r>
                        <a:rPr sz="1200" b="1" spc="-5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200" b="1" spc="-40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5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UT</a:t>
                      </a:r>
                      <a:r>
                        <a:rPr sz="1200" b="1" spc="0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IO</a:t>
                      </a:r>
                      <a:r>
                        <a:rPr sz="1200" b="1" spc="-5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spc="0" dirty="0" smtClean="0">
                          <a:latin typeface="Arial"/>
                          <a:cs typeface="Arial"/>
                        </a:rPr>
                        <a:t>:</a:t>
                      </a:r>
                      <a:r>
                        <a:rPr sz="1200" b="1" spc="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not</a:t>
                      </a:r>
                      <a:r>
                        <a:rPr sz="12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use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M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ex connector</a:t>
                      </a:r>
                      <a:r>
                        <a:rPr sz="12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and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19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175">
                <a:tc gridSpan="2">
                  <a:txBody>
                    <a:bodyPr/>
                    <a:lstStyle/>
                    <a:p>
                      <a:pPr marL="606425" marR="852169">
                        <a:lnSpc>
                          <a:spcPts val="1370"/>
                        </a:lnSpc>
                      </a:pPr>
                      <a:r>
                        <a:rPr sz="120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-8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7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9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connector</a:t>
                      </a:r>
                      <a:r>
                        <a:rPr sz="12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sa</a:t>
                      </a:r>
                      <a:r>
                        <a:rPr sz="12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ri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at the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sa</a:t>
                      </a:r>
                      <a:r>
                        <a:rPr sz="12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600"/>
                        </a:lnSpc>
                        <a:spcBef>
                          <a:spcPts val="46"/>
                        </a:spcBef>
                      </a:pPr>
                      <a:endParaRPr sz="600"/>
                    </a:p>
                    <a:p>
                      <a:pPr marL="606425" marR="141605" indent="-119380">
                        <a:lnSpc>
                          <a:spcPts val="1280"/>
                        </a:lnSpc>
                        <a:buClr>
                          <a:srgbClr val="6F8CA1"/>
                        </a:buClr>
                        <a:buFont typeface="Arial"/>
                        <a:buChar char="•"/>
                        <a:tabLst>
                          <a:tab pos="606425" algn="l"/>
                          <a:tab pos="3997325" algn="l"/>
                        </a:tabLst>
                      </a:pP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-7" baseline="4629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800" spc="-7" baseline="4629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7" baseline="4629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7" baseline="4629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0" baseline="4629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erg</a:t>
                      </a:r>
                      <a:r>
                        <a:rPr sz="1800" b="1" spc="-22" baseline="4629" dirty="0" smtClean="0">
                          <a:solidFill>
                            <a:srgbClr val="B21A1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1800" spc="-22" baseline="4629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1800" spc="15" baseline="4629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7" baseline="4629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onnector</a:t>
                      </a:r>
                      <a:r>
                        <a:rPr sz="1800" spc="-44" baseline="4629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supp</a:t>
                      </a:r>
                      <a:r>
                        <a:rPr sz="1800" spc="-7" baseline="4629" dirty="0" smtClean="0">
                          <a:latin typeface="Arial"/>
                          <a:cs typeface="Arial"/>
                        </a:rPr>
                        <a:t>li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es po</a:t>
                      </a:r>
                      <a:r>
                        <a:rPr sz="1800" spc="-22" baseline="4629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1800" spc="-7" baseline="4629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0" baseline="4629" dirty="0" smtClean="0">
                          <a:latin typeface="Arial"/>
                          <a:cs typeface="Arial"/>
                        </a:rPr>
                        <a:t>to	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ex a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 smtClean="0"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oppy</a:t>
                      </a:r>
                      <a:r>
                        <a:rPr sz="12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ri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0" dirty="0" smtClean="0">
                          <a:latin typeface="Arial"/>
                          <a:cs typeface="Arial"/>
                        </a:rPr>
                        <a:t>e.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500"/>
                        </a:lnSpc>
                        <a:spcBef>
                          <a:spcPts val="17"/>
                        </a:spcBef>
                      </a:pPr>
                      <a:endParaRPr sz="50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 marL="126364">
                        <a:lnSpc>
                          <a:spcPts val="380"/>
                        </a:lnSpc>
                      </a:pPr>
                      <a:r>
                        <a:rPr sz="350" spc="-1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350" spc="1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-2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4.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350">
                        <a:latin typeface="Arial"/>
                        <a:cs typeface="Arial"/>
                      </a:endParaRPr>
                    </a:p>
                    <a:p>
                      <a:pPr marL="126364">
                        <a:lnSpc>
                          <a:spcPts val="490"/>
                        </a:lnSpc>
                        <a:tabLst>
                          <a:tab pos="2279650" algn="l"/>
                          <a:tab pos="3641725" algn="l"/>
                          <a:tab pos="4406265" algn="r"/>
                        </a:tabLst>
                      </a:pPr>
                      <a:r>
                        <a:rPr sz="35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hapte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350" spc="1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3	©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200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isc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350" spc="-3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350" spc="-2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350" spc="1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350" spc="2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-1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350" spc="2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350" spc="-1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ght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s r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350" spc="-2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.	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n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35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350" spc="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35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50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 	</a:t>
                      </a:r>
                      <a:r>
                        <a:rPr sz="500" spc="-5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500" spc="0" dirty="0" smtClean="0">
                          <a:solidFill>
                            <a:srgbClr val="D3D3D3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1">
                      <a:solidFill>
                        <a:srgbClr val="000000"/>
                      </a:solidFill>
                      <a:prstDash val="solid"/>
                    </a:lnL>
                    <a:lnR w="12191">
                      <a:solidFill>
                        <a:srgbClr val="000000"/>
                      </a:solidFill>
                      <a:prstDash val="solid"/>
                    </a:lnR>
                    <a:lnB w="1219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5055" y="1950215"/>
            <a:ext cx="3816985" cy="2425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</a:t>
            </a: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4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"/>
              </a:spcBef>
            </a:pPr>
            <a:endParaRPr sz="600"/>
          </a:p>
          <a:p>
            <a:pPr marL="131445" indent="-119380">
              <a:lnSpc>
                <a:spcPct val="10000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Dri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es.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450"/>
              </a:spcBef>
            </a:pPr>
            <a:r>
              <a:rPr sz="1000" spc="-55" dirty="0" smtClean="0">
                <a:latin typeface="Arial"/>
                <a:cs typeface="Arial"/>
              </a:rPr>
              <a:t>T</a:t>
            </a:r>
            <a:r>
              <a:rPr sz="1000" spc="-35" dirty="0" smtClean="0">
                <a:latin typeface="Arial"/>
                <a:cs typeface="Arial"/>
              </a:rPr>
              <a:t>y</a:t>
            </a:r>
            <a:r>
              <a:rPr sz="1000" spc="-15" dirty="0" smtClean="0">
                <a:latin typeface="Arial"/>
                <a:cs typeface="Arial"/>
              </a:rPr>
              <a:t>pe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f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da</a:t>
            </a:r>
            <a:r>
              <a:rPr sz="1000" spc="-10" dirty="0" smtClean="0">
                <a:latin typeface="Arial"/>
                <a:cs typeface="Arial"/>
              </a:rPr>
              <a:t>ta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able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re </a:t>
            </a:r>
            <a:r>
              <a:rPr sz="1000" spc="-90" dirty="0" smtClean="0">
                <a:latin typeface="Arial"/>
                <a:cs typeface="Arial"/>
              </a:rPr>
              <a:t>PA</a:t>
            </a:r>
            <a:r>
              <a:rPr sz="1000" spc="-7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, </a:t>
            </a:r>
            <a:r>
              <a:rPr sz="1000" spc="-15" dirty="0" smtClean="0">
                <a:latin typeface="Arial"/>
                <a:cs typeface="Arial"/>
              </a:rPr>
              <a:t>S</a:t>
            </a:r>
            <a:r>
              <a:rPr sz="1000" spc="-90" dirty="0" smtClean="0">
                <a:latin typeface="Arial"/>
                <a:cs typeface="Arial"/>
              </a:rPr>
              <a:t>A</a:t>
            </a:r>
            <a:r>
              <a:rPr sz="1000" spc="-7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,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f</a:t>
            </a:r>
            <a:r>
              <a:rPr sz="1000" spc="-15" dirty="0" smtClean="0">
                <a:latin typeface="Arial"/>
                <a:cs typeface="Arial"/>
              </a:rPr>
              <a:t>lopp</a:t>
            </a:r>
            <a:r>
              <a:rPr sz="1000" spc="-5" dirty="0" smtClean="0">
                <a:latin typeface="Arial"/>
                <a:cs typeface="Arial"/>
              </a:rPr>
              <a:t>y </a:t>
            </a:r>
            <a:r>
              <a:rPr sz="1000" spc="-15" dirty="0" smtClean="0">
                <a:latin typeface="Arial"/>
                <a:cs typeface="Arial"/>
              </a:rPr>
              <a:t>di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31445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b="1" spc="-85" dirty="0" smtClean="0">
                <a:solidFill>
                  <a:srgbClr val="B21A1A"/>
                </a:solidFill>
                <a:latin typeface="Arial"/>
                <a:cs typeface="Arial"/>
              </a:rPr>
              <a:t>P</a:t>
            </a:r>
            <a:r>
              <a:rPr sz="1200" b="1" spc="-125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90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2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(</a:t>
            </a:r>
            <a:r>
              <a:rPr sz="1200" spc="0" dirty="0" smtClean="0">
                <a:latin typeface="Arial"/>
                <a:cs typeface="Arial"/>
              </a:rPr>
              <a:t>so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ri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bbo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-1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e)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ther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40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80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conducto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405"/>
              </a:spcBef>
            </a:pPr>
            <a:r>
              <a:rPr sz="1000" spc="-10" dirty="0" smtClean="0">
                <a:latin typeface="Arial"/>
                <a:cs typeface="Arial"/>
              </a:rPr>
              <a:t>A</a:t>
            </a:r>
            <a:r>
              <a:rPr sz="1000" spc="-55" dirty="0" smtClean="0">
                <a:latin typeface="Arial"/>
                <a:cs typeface="Arial"/>
              </a:rPr>
              <a:t> </a:t>
            </a:r>
            <a:r>
              <a:rPr sz="1000" spc="-90" dirty="0" smtClean="0">
                <a:latin typeface="Arial"/>
                <a:cs typeface="Arial"/>
              </a:rPr>
              <a:t>PA</a:t>
            </a:r>
            <a:r>
              <a:rPr sz="1000" spc="-70" dirty="0" smtClean="0">
                <a:latin typeface="Arial"/>
                <a:cs typeface="Arial"/>
              </a:rPr>
              <a:t>T</a:t>
            </a:r>
            <a:r>
              <a:rPr sz="1000" spc="-10" dirty="0" smtClean="0">
                <a:latin typeface="Arial"/>
                <a:cs typeface="Arial"/>
              </a:rPr>
              <a:t>A</a:t>
            </a:r>
            <a:r>
              <a:rPr sz="1000" spc="-5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abl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uall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40</a:t>
            </a:r>
            <a:r>
              <a:rPr sz="1000" spc="-5" dirty="0" smtClean="0">
                <a:latin typeface="Arial"/>
                <a:cs typeface="Arial"/>
              </a:rPr>
              <a:t>-</a:t>
            </a:r>
            <a:r>
              <a:rPr sz="1000" spc="-15" dirty="0" smtClean="0">
                <a:latin typeface="Arial"/>
                <a:cs typeface="Arial"/>
              </a:rPr>
              <a:t>pi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2"/>
              </a:spcBef>
            </a:pPr>
            <a:endParaRPr sz="500"/>
          </a:p>
          <a:p>
            <a:pPr marL="300355" marR="106045">
              <a:lnSpc>
                <a:spcPts val="1140"/>
              </a:lnSpc>
            </a:pPr>
            <a:r>
              <a:rPr sz="1000" spc="-10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f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ul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ipl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rd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re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alled</a:t>
            </a:r>
            <a:r>
              <a:rPr sz="1000" spc="-5" dirty="0" smtClean="0">
                <a:latin typeface="Arial"/>
                <a:cs typeface="Arial"/>
              </a:rPr>
              <a:t>,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b="1" spc="-10" dirty="0" smtClean="0">
                <a:solidFill>
                  <a:srgbClr val="B21A1A"/>
                </a:solidFill>
                <a:latin typeface="Arial"/>
                <a:cs typeface="Arial"/>
              </a:rPr>
              <a:t>m</a:t>
            </a:r>
            <a:r>
              <a:rPr sz="1000" b="1" spc="-15" dirty="0" smtClean="0">
                <a:solidFill>
                  <a:srgbClr val="B21A1A"/>
                </a:solidFill>
                <a:latin typeface="Arial"/>
                <a:cs typeface="Arial"/>
              </a:rPr>
              <a:t>as</a:t>
            </a:r>
            <a:r>
              <a:rPr sz="1000" b="1" spc="-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000" b="1" spc="-15" dirty="0" smtClean="0">
                <a:solidFill>
                  <a:srgbClr val="B21A1A"/>
                </a:solidFill>
                <a:latin typeface="Arial"/>
                <a:cs typeface="Arial"/>
              </a:rPr>
              <a:t>e</a:t>
            </a:r>
            <a:r>
              <a:rPr sz="1000" b="1" spc="-5" dirty="0" smtClean="0">
                <a:solidFill>
                  <a:srgbClr val="B21A1A"/>
                </a:solidFill>
                <a:latin typeface="Arial"/>
                <a:cs typeface="Arial"/>
              </a:rPr>
              <a:t>r</a:t>
            </a:r>
            <a:r>
              <a:rPr sz="1000" b="1" spc="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il</a:t>
            </a:r>
            <a:r>
              <a:rPr sz="1000" spc="-5" dirty="0" smtClean="0">
                <a:latin typeface="Arial"/>
                <a:cs typeface="Arial"/>
              </a:rPr>
              <a:t>l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en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65" dirty="0" smtClean="0">
                <a:latin typeface="Arial"/>
                <a:cs typeface="Arial"/>
              </a:rPr>
              <a:t>r</a:t>
            </a:r>
            <a:r>
              <a:rPr sz="1000" spc="-5" dirty="0" smtClean="0">
                <a:latin typeface="Arial"/>
                <a:cs typeface="Arial"/>
              </a:rPr>
              <a:t>. </a:t>
            </a:r>
            <a:r>
              <a:rPr sz="1000" spc="5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b="1" spc="-15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000" b="1" spc="-10" dirty="0" smtClean="0">
                <a:solidFill>
                  <a:srgbClr val="B21A1A"/>
                </a:solidFill>
                <a:latin typeface="Arial"/>
                <a:cs typeface="Arial"/>
              </a:rPr>
              <a:t>l</a:t>
            </a:r>
            <a:r>
              <a:rPr sz="1000" b="1" spc="-15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000" b="1" spc="0" dirty="0" smtClean="0">
                <a:solidFill>
                  <a:srgbClr val="B21A1A"/>
                </a:solidFill>
                <a:latin typeface="Arial"/>
                <a:cs typeface="Arial"/>
              </a:rPr>
              <a:t>v</a:t>
            </a:r>
            <a:r>
              <a:rPr sz="1000" b="1" spc="-10" dirty="0" smtClean="0">
                <a:solidFill>
                  <a:srgbClr val="B21A1A"/>
                </a:solidFill>
                <a:latin typeface="Arial"/>
                <a:cs typeface="Arial"/>
              </a:rPr>
              <a:t>e</a:t>
            </a:r>
            <a:r>
              <a:rPr sz="1000" b="1" spc="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il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4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iddl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65" dirty="0" smtClean="0">
                <a:latin typeface="Arial"/>
                <a:cs typeface="Arial"/>
              </a:rPr>
              <a:t>r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31445" marR="189230" indent="-119380">
              <a:lnSpc>
                <a:spcPts val="1370"/>
              </a:lnSpc>
              <a:spcBef>
                <a:spcPts val="500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85" dirty="0" smtClean="0">
                <a:latin typeface="Arial"/>
                <a:cs typeface="Arial"/>
              </a:rPr>
              <a:t>PA</a:t>
            </a:r>
            <a:r>
              <a:rPr sz="1200" spc="-7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sockets,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des suppo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um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our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85" dirty="0" smtClean="0">
                <a:latin typeface="Arial"/>
                <a:cs typeface="Arial"/>
              </a:rPr>
              <a:t>PA</a:t>
            </a:r>
            <a:r>
              <a:rPr sz="1200" spc="-7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A 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47060" y="4265671"/>
            <a:ext cx="1260347" cy="454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27265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71390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3845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6579" y="6403341"/>
            <a:ext cx="3755390" cy="1062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4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 marL="131445" indent="-119380">
              <a:lnSpc>
                <a:spcPct val="100000"/>
              </a:lnSpc>
              <a:spcBef>
                <a:spcPts val="495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200" b="1" spc="-125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7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1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7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450"/>
              </a:spcBef>
            </a:pPr>
            <a:r>
              <a:rPr sz="1000" spc="-5" dirty="0" smtClean="0">
                <a:latin typeface="Arial"/>
                <a:cs typeface="Arial"/>
              </a:rPr>
              <a:t>O</a:t>
            </a:r>
            <a:r>
              <a:rPr sz="1000" spc="-15" dirty="0" smtClean="0">
                <a:latin typeface="Arial"/>
                <a:cs typeface="Arial"/>
              </a:rPr>
              <a:t>n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en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f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abl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boa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9"/>
              </a:spcBef>
            </a:pPr>
            <a:endParaRPr sz="500"/>
          </a:p>
          <a:p>
            <a:pPr marL="300355" marR="12700" indent="0">
              <a:lnSpc>
                <a:spcPts val="1140"/>
              </a:lnSpc>
            </a:pPr>
            <a:r>
              <a:rPr sz="1000" spc="5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 </a:t>
            </a:r>
            <a:r>
              <a:rPr sz="1000" spc="-15" dirty="0" smtClean="0">
                <a:latin typeface="Arial"/>
                <a:cs typeface="Arial"/>
              </a:rPr>
              <a:t>en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an</a:t>
            </a:r>
            <a:r>
              <a:rPr sz="1000" spc="-5" dirty="0" smtClean="0">
                <a:latin typeface="Arial"/>
                <a:cs typeface="Arial"/>
              </a:rPr>
              <a:t>y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S</a:t>
            </a:r>
            <a:r>
              <a:rPr sz="1000" spc="-90" dirty="0" smtClean="0">
                <a:latin typeface="Arial"/>
                <a:cs typeface="Arial"/>
              </a:rPr>
              <a:t>A</a:t>
            </a:r>
            <a:r>
              <a:rPr sz="1000" spc="-70" dirty="0" smtClean="0">
                <a:latin typeface="Arial"/>
                <a:cs typeface="Arial"/>
              </a:rPr>
              <a:t>T</a:t>
            </a:r>
            <a:r>
              <a:rPr sz="1000" spc="-10" dirty="0" smtClean="0">
                <a:latin typeface="Arial"/>
                <a:cs typeface="Arial"/>
              </a:rPr>
              <a:t>A</a:t>
            </a:r>
            <a:r>
              <a:rPr sz="1000" spc="-5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da</a:t>
            </a:r>
            <a:r>
              <a:rPr sz="1000" spc="-10" dirty="0" smtClean="0">
                <a:latin typeface="Arial"/>
                <a:cs typeface="Arial"/>
              </a:rPr>
              <a:t>ta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65" dirty="0" smtClean="0">
                <a:latin typeface="Arial"/>
                <a:cs typeface="Arial"/>
              </a:rPr>
              <a:t>r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58567" y="7546843"/>
            <a:ext cx="1211580" cy="15483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34967" y="7545319"/>
            <a:ext cx="1260348" cy="15590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13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5055" y="1963931"/>
            <a:ext cx="3867150" cy="19443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l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opp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y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ri</a:t>
            </a:r>
            <a:r>
              <a:rPr sz="1600" b="1" spc="-50" dirty="0" smtClean="0">
                <a:solidFill>
                  <a:srgbClr val="6F8CA1"/>
                </a:solidFill>
                <a:latin typeface="Arial"/>
                <a:cs typeface="Arial"/>
              </a:rPr>
              <a:t>v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3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131445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oppy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34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 has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pe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denote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l</a:t>
            </a:r>
            <a:r>
              <a:rPr sz="1200" spc="0" dirty="0" smtClean="0">
                <a:latin typeface="Arial"/>
                <a:cs typeface="Arial"/>
              </a:rPr>
              <a:t>ocat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  <a:p>
            <a:pPr marL="300355" marR="321310">
              <a:lnSpc>
                <a:spcPts val="1140"/>
              </a:lnSpc>
              <a:spcBef>
                <a:spcPts val="420"/>
              </a:spcBef>
            </a:pPr>
            <a:r>
              <a:rPr sz="1000" spc="-5" dirty="0" smtClean="0">
                <a:latin typeface="Arial"/>
                <a:cs typeface="Arial"/>
              </a:rPr>
              <a:t>O</a:t>
            </a:r>
            <a:r>
              <a:rPr sz="1000" spc="-15" dirty="0" smtClean="0">
                <a:latin typeface="Arial"/>
                <a:cs typeface="Arial"/>
              </a:rPr>
              <a:t>n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en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f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abl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boa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.</a:t>
            </a:r>
            <a:r>
              <a:rPr sz="1000" spc="-30" dirty="0" smtClean="0">
                <a:latin typeface="Arial"/>
                <a:cs typeface="Arial"/>
              </a:rPr>
              <a:t> </a:t>
            </a:r>
            <a:r>
              <a:rPr sz="1000" spc="5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rs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00355" marR="19050">
              <a:lnSpc>
                <a:spcPts val="1140"/>
              </a:lnSpc>
              <a:spcBef>
                <a:spcPts val="420"/>
              </a:spcBef>
            </a:pPr>
            <a:r>
              <a:rPr sz="1000" spc="-10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f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ul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ipl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f</a:t>
            </a:r>
            <a:r>
              <a:rPr sz="1000" spc="-15" dirty="0" smtClean="0">
                <a:latin typeface="Arial"/>
                <a:cs typeface="Arial"/>
              </a:rPr>
              <a:t>lopp</a:t>
            </a:r>
            <a:r>
              <a:rPr sz="1000" spc="-5" dirty="0" smtClean="0">
                <a:latin typeface="Arial"/>
                <a:cs typeface="Arial"/>
              </a:rPr>
              <a:t>y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re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alled</a:t>
            </a:r>
            <a:r>
              <a:rPr sz="1000" spc="-5" dirty="0" smtClean="0">
                <a:latin typeface="Arial"/>
                <a:cs typeface="Arial"/>
              </a:rPr>
              <a:t>,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: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il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4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en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65" dirty="0" smtClean="0">
                <a:latin typeface="Arial"/>
                <a:cs typeface="Arial"/>
              </a:rPr>
              <a:t>r</a:t>
            </a:r>
            <a:r>
              <a:rPr sz="1000" spc="-5" dirty="0" smtClean="0">
                <a:latin typeface="Arial"/>
                <a:cs typeface="Arial"/>
              </a:rPr>
              <a:t>.</a:t>
            </a:r>
            <a:r>
              <a:rPr sz="1000" spc="-15" dirty="0" smtClean="0">
                <a:latin typeface="Arial"/>
                <a:cs typeface="Arial"/>
              </a:rPr>
              <a:t> </a:t>
            </a:r>
            <a:r>
              <a:rPr sz="1000" spc="5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</a:t>
            </a:r>
            <a:r>
              <a:rPr sz="1000" spc="-5" dirty="0" smtClean="0">
                <a:latin typeface="Arial"/>
                <a:cs typeface="Arial"/>
              </a:rPr>
              <a:t>: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il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iddl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onne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65" dirty="0" smtClean="0">
                <a:latin typeface="Arial"/>
                <a:cs typeface="Arial"/>
              </a:rPr>
              <a:t>r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5"/>
              </a:spcBef>
            </a:pPr>
            <a:endParaRPr sz="700"/>
          </a:p>
          <a:p>
            <a:pPr marL="131445" marR="16891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oppy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cont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ch 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des suppo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um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oppy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45055" y="6727953"/>
            <a:ext cx="3844290" cy="2551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marR="6731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85" dirty="0" smtClean="0">
                <a:latin typeface="Arial"/>
                <a:cs typeface="Arial"/>
              </a:rPr>
              <a:t>PA</a:t>
            </a:r>
            <a:r>
              <a:rPr sz="1200" spc="-7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14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socket.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8"/>
              </a:spcBef>
              <a:buClr>
                <a:srgbClr val="6F8CA1"/>
              </a:buClr>
              <a:buFont typeface="Arial"/>
              <a:buAutoNum type="arabicPeriod"/>
            </a:pPr>
            <a:endParaRPr sz="700"/>
          </a:p>
          <a:p>
            <a:pPr marL="241300" marR="163195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85" dirty="0" smtClean="0">
                <a:latin typeface="Arial"/>
                <a:cs typeface="Arial"/>
              </a:rPr>
              <a:t>PA</a:t>
            </a:r>
            <a:r>
              <a:rPr sz="1200" spc="-7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opt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7"/>
              </a:spcBef>
              <a:buClr>
                <a:srgbClr val="6F8CA1"/>
              </a:buClr>
              <a:buFont typeface="Arial"/>
              <a:buAutoNum type="arabicPeriod"/>
            </a:pPr>
            <a:endParaRPr sz="700"/>
          </a:p>
          <a:p>
            <a:pPr marL="241300" marR="1270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85" dirty="0" smtClean="0">
                <a:latin typeface="Arial"/>
                <a:cs typeface="Arial"/>
              </a:rPr>
              <a:t>A</a:t>
            </a:r>
            <a:r>
              <a:rPr sz="1200" spc="-7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9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 socket.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4"/>
              </a:spcBef>
              <a:buClr>
                <a:srgbClr val="6F8CA1"/>
              </a:buClr>
              <a:buFont typeface="Arial"/>
              <a:buAutoNum type="arabicPeriod"/>
            </a:pPr>
            <a:endParaRPr sz="600"/>
          </a:p>
          <a:p>
            <a:pPr marL="241300" indent="-228600">
              <a:lnSpc>
                <a:spcPct val="10000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other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end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85" dirty="0" smtClean="0">
                <a:latin typeface="Arial"/>
                <a:cs typeface="Arial"/>
              </a:rPr>
              <a:t>A</a:t>
            </a:r>
            <a:r>
              <a:rPr sz="1200" spc="-7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HDD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  <a:buClr>
                <a:srgbClr val="6F8CA1"/>
              </a:buClr>
              <a:buFont typeface="Arial"/>
              <a:buAutoNum type="arabicPeriod"/>
            </a:pPr>
            <a:endParaRPr sz="750"/>
          </a:p>
          <a:p>
            <a:pPr marL="241300" marR="109855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FD</a:t>
            </a:r>
            <a:r>
              <a:rPr sz="1200" spc="0" dirty="0" smtClean="0">
                <a:latin typeface="Arial"/>
                <a:cs typeface="Arial"/>
              </a:rPr>
              <a:t>D 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socket.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7"/>
              </a:spcBef>
              <a:buClr>
                <a:srgbClr val="6F8CA1"/>
              </a:buClr>
              <a:buFont typeface="Arial"/>
              <a:buAutoNum type="arabicPeriod"/>
            </a:pPr>
            <a:endParaRPr sz="700"/>
          </a:p>
          <a:p>
            <a:pPr marL="241300" marR="20447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FD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oppy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23"/>
              </a:spcBef>
            </a:pPr>
            <a:endParaRPr sz="900"/>
          </a:p>
          <a:p>
            <a:pPr marL="1937385">
              <a:lnSpc>
                <a:spcPct val="100000"/>
              </a:lnSpc>
              <a:tabLst>
                <a:tab pos="3299460" algn="l"/>
              </a:tabLst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	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8103" y="6383529"/>
            <a:ext cx="1828800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14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45991" y="3235446"/>
            <a:ext cx="2214371" cy="14310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45055" y="1930403"/>
            <a:ext cx="4164965" cy="14535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R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-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ach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Pa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els,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onn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ect</a:t>
            </a:r>
            <a:r>
              <a:rPr sz="1600" b="1" spc="1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Ex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31445" marR="31178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ow 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ponents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been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connected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 supp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-100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,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pane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attached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 case.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37782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ne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t step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 pe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phe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5055" y="6389625"/>
            <a:ext cx="3893185" cy="24612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R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-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ach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Pa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els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"/>
              </a:spcBef>
            </a:pPr>
            <a:endParaRPr sz="850"/>
          </a:p>
          <a:p>
            <a:pPr marL="131445" marR="243204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pane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s,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each 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58419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Once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ace,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ake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secu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ed at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sc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ew 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ocat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docu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entat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anu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act</a:t>
            </a:r>
            <a:r>
              <a:rPr sz="1200" spc="-1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40" dirty="0" smtClean="0">
                <a:latin typeface="Arial"/>
                <a:cs typeface="Arial"/>
              </a:rPr>
              <a:t>r</a:t>
            </a:r>
            <a:r>
              <a:rPr sz="1200" spc="-30" dirty="0" smtClean="0">
                <a:latin typeface="Arial"/>
                <a:cs typeface="Arial"/>
              </a:rPr>
              <a:t>’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ebs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f 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ou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unsu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about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how to</a:t>
            </a:r>
            <a:r>
              <a:rPr sz="1200" spc="-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ace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our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case.</a:t>
            </a:r>
            <a:endParaRPr sz="1200">
              <a:latin typeface="Arial"/>
              <a:cs typeface="Arial"/>
            </a:endParaRPr>
          </a:p>
          <a:p>
            <a:pPr marL="131445" marR="1624965" indent="-119380">
              <a:lnSpc>
                <a:spcPts val="1370"/>
              </a:lnSpc>
              <a:spcBef>
                <a:spcPts val="489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C</a:t>
            </a:r>
            <a:r>
              <a:rPr sz="1200" b="1" spc="-4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UT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IO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0" dirty="0" smtClean="0">
                <a:latin typeface="Arial"/>
                <a:cs typeface="Arial"/>
              </a:rPr>
              <a:t>:</a:t>
            </a:r>
            <a:r>
              <a:rPr sz="1200" b="1" spc="4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H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ts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e.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 co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s 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5" dirty="0" smtClean="0">
                <a:latin typeface="Arial"/>
                <a:cs typeface="Arial"/>
              </a:rPr>
              <a:t> j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" dirty="0" smtClean="0">
                <a:latin typeface="Arial"/>
                <a:cs typeface="Arial"/>
              </a:rPr>
              <a:t>gg</a:t>
            </a:r>
            <a:r>
              <a:rPr sz="1200" spc="0" dirty="0" smtClean="0">
                <a:latin typeface="Arial"/>
                <a:cs typeface="Arial"/>
              </a:rPr>
              <a:t>ed ed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es.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17491" y="7978134"/>
            <a:ext cx="1042415" cy="1104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15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5055" y="1936499"/>
            <a:ext cx="3765550" cy="926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onn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ect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Ex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7"/>
              </a:spcBef>
            </a:pPr>
            <a:endParaRPr sz="700"/>
          </a:p>
          <a:p>
            <a:pPr marL="131445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pane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been</a:t>
            </a:r>
            <a:r>
              <a:rPr sz="1200" spc="-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attached,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 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nal 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back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31445" indent="-11938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nal 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nc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ude: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33091" y="2850898"/>
            <a:ext cx="562610" cy="6381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37000"/>
              </a:lnSpc>
            </a:pPr>
            <a:r>
              <a:rPr sz="1000" spc="-15" dirty="0" smtClean="0">
                <a:latin typeface="Arial"/>
                <a:cs typeface="Arial"/>
              </a:rPr>
              <a:t>Moni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 </a:t>
            </a:r>
            <a:r>
              <a:rPr sz="1000" spc="-15" dirty="0" smtClean="0">
                <a:latin typeface="Arial"/>
                <a:cs typeface="Arial"/>
              </a:rPr>
              <a:t>Ke</a:t>
            </a:r>
            <a:r>
              <a:rPr sz="1000" spc="-35" dirty="0" smtClean="0">
                <a:latin typeface="Arial"/>
                <a:cs typeface="Arial"/>
              </a:rPr>
              <a:t>y</a:t>
            </a:r>
            <a:r>
              <a:rPr sz="1000" spc="-15" dirty="0" smtClean="0">
                <a:latin typeface="Arial"/>
                <a:cs typeface="Arial"/>
              </a:rPr>
              <a:t>boa</a:t>
            </a:r>
            <a:r>
              <a:rPr sz="1000" spc="-5" dirty="0" smtClean="0">
                <a:latin typeface="Arial"/>
                <a:cs typeface="Arial"/>
              </a:rPr>
              <a:t>rd </a:t>
            </a:r>
            <a:r>
              <a:rPr sz="1000" spc="-15" dirty="0" smtClean="0">
                <a:latin typeface="Arial"/>
                <a:cs typeface="Arial"/>
              </a:rPr>
              <a:t>Mou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67302" y="2907286"/>
            <a:ext cx="502920" cy="581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 smtClean="0">
                <a:latin typeface="Arial"/>
                <a:cs typeface="Arial"/>
              </a:rPr>
              <a:t>U</a:t>
            </a:r>
            <a:r>
              <a:rPr sz="1000" spc="-15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  <a:p>
            <a:pPr marL="12700" marR="12700" indent="0">
              <a:lnSpc>
                <a:spcPct val="137000"/>
              </a:lnSpc>
            </a:pPr>
            <a:r>
              <a:rPr sz="1000" spc="-15" dirty="0" smtClean="0">
                <a:latin typeface="Arial"/>
                <a:cs typeface="Arial"/>
              </a:rPr>
              <a:t>Po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 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ne</a:t>
            </a:r>
            <a:r>
              <a:rPr sz="1000" spc="-5" dirty="0" smtClean="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45055" y="3544318"/>
            <a:ext cx="3449320" cy="7645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1445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C</a:t>
            </a:r>
            <a:r>
              <a:rPr sz="1200" b="1" spc="-4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UT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IO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0" dirty="0" smtClean="0">
                <a:latin typeface="Arial"/>
                <a:cs typeface="Arial"/>
              </a:rPr>
              <a:t>:</a:t>
            </a:r>
            <a:r>
              <a:rPr sz="1200" b="1" spc="20" dirty="0" smtClean="0">
                <a:latin typeface="Arial"/>
                <a:cs typeface="Arial"/>
              </a:rPr>
              <a:t> </a:t>
            </a:r>
            <a:r>
              <a:rPr sz="1200" spc="5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h</a:t>
            </a:r>
            <a:r>
              <a:rPr sz="1200" spc="-10" dirty="0" smtClean="0">
                <a:latin typeface="Arial"/>
                <a:cs typeface="Arial"/>
              </a:rPr>
              <a:t>e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attach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es,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ne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f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ce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 connect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on.</a:t>
            </a:r>
            <a:endParaRPr sz="1200">
              <a:latin typeface="Arial"/>
              <a:cs typeface="Arial"/>
            </a:endParaRPr>
          </a:p>
          <a:p>
            <a:pPr marL="131445" marR="208915" indent="-119380">
              <a:lnSpc>
                <a:spcPts val="1370"/>
              </a:lnSpc>
              <a:spcBef>
                <a:spcPts val="489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O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</a:t>
            </a:r>
            <a:r>
              <a:rPr sz="1200" b="1" spc="0" dirty="0" smtClean="0">
                <a:latin typeface="Arial"/>
                <a:cs typeface="Arial"/>
              </a:rPr>
              <a:t>:</a:t>
            </a:r>
            <a:r>
              <a:rPr sz="1200" b="1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ug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ter</a:t>
            </a:r>
            <a:r>
              <a:rPr sz="1200" spc="-4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ou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 connected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other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48103" y="6322569"/>
            <a:ext cx="3854450" cy="27482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onn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ect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Ex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47"/>
              </a:spcBef>
            </a:pPr>
            <a:endParaRPr sz="1100"/>
          </a:p>
          <a:p>
            <a:pPr marL="822960" indent="-228600">
              <a:lnSpc>
                <a:spcPct val="10000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A</a:t>
            </a:r>
            <a:r>
              <a:rPr sz="1100" spc="5" dirty="0" smtClean="0">
                <a:latin typeface="Arial"/>
                <a:cs typeface="Arial"/>
              </a:rPr>
              <a:t>tt</a:t>
            </a:r>
            <a:r>
              <a:rPr sz="1100" spc="-5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2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 m</a:t>
            </a:r>
            <a:r>
              <a:rPr sz="1100" spc="-5" dirty="0" smtClean="0">
                <a:latin typeface="Arial"/>
                <a:cs typeface="Arial"/>
              </a:rPr>
              <a:t>oni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abl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15" dirty="0" smtClean="0">
                <a:latin typeface="Arial"/>
                <a:cs typeface="Arial"/>
              </a:rPr>
              <a:t>v</a:t>
            </a:r>
            <a:r>
              <a:rPr sz="1100" spc="-5" dirty="0" smtClean="0">
                <a:latin typeface="Arial"/>
                <a:cs typeface="Arial"/>
              </a:rPr>
              <a:t>ide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0"/>
              </a:spcBef>
              <a:buClr>
                <a:srgbClr val="6F8CA1"/>
              </a:buClr>
              <a:buFont typeface="Arial"/>
              <a:buAutoNum type="arabicPeriod"/>
            </a:pPr>
            <a:endParaRPr sz="650"/>
          </a:p>
          <a:p>
            <a:pPr marL="822960" marR="12700" indent="-228600">
              <a:lnSpc>
                <a:spcPts val="126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Se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re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abl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5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i</a:t>
            </a:r>
            <a:r>
              <a:rPr sz="1100" spc="10" dirty="0" smtClean="0">
                <a:latin typeface="Arial"/>
                <a:cs typeface="Arial"/>
              </a:rPr>
              <a:t>g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enin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scr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 c</a:t>
            </a:r>
            <a:r>
              <a:rPr sz="1100" spc="-5" dirty="0" smtClean="0">
                <a:latin typeface="Arial"/>
                <a:cs typeface="Arial"/>
              </a:rPr>
              <a:t>onne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-60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8"/>
              </a:spcBef>
              <a:buClr>
                <a:srgbClr val="6F8CA1"/>
              </a:buClr>
              <a:buFont typeface="Arial"/>
              <a:buAutoNum type="arabicPeriod"/>
            </a:pPr>
            <a:endParaRPr sz="600"/>
          </a:p>
          <a:p>
            <a:pPr marL="822960" marR="76200" indent="-228600">
              <a:lnSpc>
                <a:spcPts val="126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Plu</a:t>
            </a:r>
            <a:r>
              <a:rPr sz="1100" spc="0" dirty="0" smtClean="0">
                <a:latin typeface="Arial"/>
                <a:cs typeface="Arial"/>
              </a:rPr>
              <a:t>g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10" dirty="0" smtClean="0">
                <a:latin typeface="Arial"/>
                <a:cs typeface="Arial"/>
              </a:rPr>
              <a:t>k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-15" dirty="0" smtClean="0">
                <a:latin typeface="Arial"/>
                <a:cs typeface="Arial"/>
              </a:rPr>
              <a:t>y</a:t>
            </a:r>
            <a:r>
              <a:rPr sz="1100" spc="-5" dirty="0" smtClean="0">
                <a:latin typeface="Arial"/>
                <a:cs typeface="Arial"/>
              </a:rPr>
              <a:t>boa</a:t>
            </a:r>
            <a:r>
              <a:rPr sz="1100" spc="0" dirty="0" smtClean="0">
                <a:latin typeface="Arial"/>
                <a:cs typeface="Arial"/>
              </a:rPr>
              <a:t>rd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abl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5" dirty="0" smtClean="0">
                <a:latin typeface="Arial"/>
                <a:cs typeface="Arial"/>
              </a:rPr>
              <a:t>in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PS</a:t>
            </a:r>
            <a:r>
              <a:rPr sz="1100" spc="5" dirty="0" smtClean="0">
                <a:latin typeface="Arial"/>
                <a:cs typeface="Arial"/>
              </a:rPr>
              <a:t>/</a:t>
            </a:r>
            <a:r>
              <a:rPr sz="1100" spc="0" dirty="0" smtClean="0">
                <a:latin typeface="Arial"/>
                <a:cs typeface="Arial"/>
              </a:rPr>
              <a:t>2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10" dirty="0" smtClean="0">
                <a:latin typeface="Arial"/>
                <a:cs typeface="Arial"/>
              </a:rPr>
              <a:t>k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-15" dirty="0" smtClean="0">
                <a:latin typeface="Arial"/>
                <a:cs typeface="Arial"/>
              </a:rPr>
              <a:t>y</a:t>
            </a:r>
            <a:r>
              <a:rPr sz="1100" spc="-5" dirty="0" smtClean="0">
                <a:latin typeface="Arial"/>
                <a:cs typeface="Arial"/>
              </a:rPr>
              <a:t>boa</a:t>
            </a:r>
            <a:r>
              <a:rPr sz="1100" spc="0" dirty="0" smtClean="0">
                <a:latin typeface="Arial"/>
                <a:cs typeface="Arial"/>
              </a:rPr>
              <a:t>rd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5"/>
              </a:spcBef>
              <a:buClr>
                <a:srgbClr val="6F8CA1"/>
              </a:buClr>
              <a:buFont typeface="Arial"/>
              <a:buAutoNum type="arabicPeriod"/>
            </a:pPr>
            <a:endParaRPr sz="550"/>
          </a:p>
          <a:p>
            <a:pPr marL="822960" indent="-228600">
              <a:lnSpc>
                <a:spcPct val="10000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Plu</a:t>
            </a:r>
            <a:r>
              <a:rPr sz="1100" spc="0" dirty="0" smtClean="0">
                <a:latin typeface="Arial"/>
                <a:cs typeface="Arial"/>
              </a:rPr>
              <a:t>g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ou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abl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5" dirty="0" smtClean="0">
                <a:latin typeface="Arial"/>
                <a:cs typeface="Arial"/>
              </a:rPr>
              <a:t>in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PS</a:t>
            </a:r>
            <a:r>
              <a:rPr sz="1100" spc="5" dirty="0" smtClean="0">
                <a:latin typeface="Arial"/>
                <a:cs typeface="Arial"/>
              </a:rPr>
              <a:t>/</a:t>
            </a:r>
            <a:r>
              <a:rPr sz="1100" spc="0" dirty="0" smtClean="0">
                <a:latin typeface="Arial"/>
                <a:cs typeface="Arial"/>
              </a:rPr>
              <a:t>2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ou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9"/>
              </a:spcBef>
              <a:buClr>
                <a:srgbClr val="6F8CA1"/>
              </a:buClr>
              <a:buFont typeface="Arial"/>
              <a:buAutoNum type="arabicPeriod"/>
            </a:pPr>
            <a:endParaRPr sz="550"/>
          </a:p>
          <a:p>
            <a:pPr marL="822960" indent="-228600">
              <a:lnSpc>
                <a:spcPct val="10000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Plu</a:t>
            </a:r>
            <a:r>
              <a:rPr sz="1100" spc="0" dirty="0" smtClean="0">
                <a:latin typeface="Arial"/>
                <a:cs typeface="Arial"/>
              </a:rPr>
              <a:t>g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US</a:t>
            </a:r>
            <a:r>
              <a:rPr sz="1100" spc="0" dirty="0" smtClean="0">
                <a:latin typeface="Arial"/>
                <a:cs typeface="Arial"/>
              </a:rPr>
              <a:t>B c</a:t>
            </a:r>
            <a:r>
              <a:rPr sz="1100" spc="-5" dirty="0" smtClean="0">
                <a:latin typeface="Arial"/>
                <a:cs typeface="Arial"/>
              </a:rPr>
              <a:t>abl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 a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US</a:t>
            </a:r>
            <a:r>
              <a:rPr sz="1100" spc="0" dirty="0" smtClean="0">
                <a:latin typeface="Arial"/>
                <a:cs typeface="Arial"/>
              </a:rPr>
              <a:t>B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7"/>
              </a:spcBef>
              <a:buClr>
                <a:srgbClr val="6F8CA1"/>
              </a:buClr>
              <a:buFont typeface="Arial"/>
              <a:buAutoNum type="arabicPeriod"/>
            </a:pPr>
            <a:endParaRPr sz="550"/>
          </a:p>
          <a:p>
            <a:pPr marL="822960" indent="-228600">
              <a:lnSpc>
                <a:spcPct val="10000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Plu</a:t>
            </a:r>
            <a:r>
              <a:rPr sz="1100" spc="0" dirty="0" smtClean="0">
                <a:latin typeface="Arial"/>
                <a:cs typeface="Arial"/>
              </a:rPr>
              <a:t>g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ne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rk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abl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5" dirty="0" smtClean="0">
                <a:latin typeface="Arial"/>
                <a:cs typeface="Arial"/>
              </a:rPr>
              <a:t>in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ne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rk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9"/>
              </a:spcBef>
              <a:buClr>
                <a:srgbClr val="6F8CA1"/>
              </a:buClr>
              <a:buFont typeface="Arial"/>
              <a:buAutoNum type="arabicPeriod"/>
            </a:pPr>
            <a:endParaRPr sz="650"/>
          </a:p>
          <a:p>
            <a:pPr marL="822960" marR="253365" indent="-228600">
              <a:lnSpc>
                <a:spcPts val="125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Conne</a:t>
            </a:r>
            <a:r>
              <a:rPr sz="1100" spc="0" dirty="0" smtClean="0">
                <a:latin typeface="Arial"/>
                <a:cs typeface="Arial"/>
              </a:rPr>
              <a:t>ct</a:t>
            </a:r>
            <a:r>
              <a:rPr sz="1100" spc="-5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ele</a:t>
            </a:r>
            <a:r>
              <a:rPr sz="1100" spc="0" dirty="0" smtClean="0">
                <a:latin typeface="Arial"/>
                <a:cs typeface="Arial"/>
              </a:rPr>
              <a:t>ss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an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enn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-5" dirty="0" smtClean="0">
                <a:latin typeface="Arial"/>
                <a:cs typeface="Arial"/>
              </a:rPr>
              <a:t>an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enn</a:t>
            </a:r>
            <a:r>
              <a:rPr sz="1100" spc="0" dirty="0" smtClean="0">
                <a:latin typeface="Arial"/>
                <a:cs typeface="Arial"/>
              </a:rPr>
              <a:t>a c</a:t>
            </a:r>
            <a:r>
              <a:rPr sz="1100" spc="-5" dirty="0" smtClean="0">
                <a:latin typeface="Arial"/>
                <a:cs typeface="Arial"/>
              </a:rPr>
              <a:t>onne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-60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9"/>
              </a:spcBef>
              <a:buClr>
                <a:srgbClr val="6F8CA1"/>
              </a:buClr>
              <a:buFont typeface="Arial"/>
              <a:buAutoNum type="arabicPeriod"/>
            </a:pPr>
            <a:endParaRPr sz="550"/>
          </a:p>
          <a:p>
            <a:pPr marL="822960" indent="-228600">
              <a:lnSpc>
                <a:spcPct val="100000"/>
              </a:lnSpc>
              <a:buClr>
                <a:srgbClr val="6F8CA1"/>
              </a:buClr>
              <a:buFont typeface="Arial"/>
              <a:buAutoNum type="arabicPeriod"/>
              <a:tabLst>
                <a:tab pos="822960" algn="l"/>
              </a:tabLst>
            </a:pPr>
            <a:r>
              <a:rPr sz="1100" spc="-5" dirty="0" smtClean="0">
                <a:latin typeface="Arial"/>
                <a:cs typeface="Arial"/>
              </a:rPr>
              <a:t>Plu</a:t>
            </a:r>
            <a:r>
              <a:rPr sz="1100" spc="0" dirty="0" smtClean="0">
                <a:latin typeface="Arial"/>
                <a:cs typeface="Arial"/>
              </a:rPr>
              <a:t>g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abl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uppl</a:t>
            </a:r>
            <a:r>
              <a:rPr sz="1100" spc="-100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78863" y="6699498"/>
            <a:ext cx="789432" cy="24246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16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7265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65451" y="4578606"/>
            <a:ext cx="275844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ponen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pu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-60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818639">
              <a:lnSpc>
                <a:spcPct val="100000"/>
              </a:lnSpc>
              <a:spcBef>
                <a:spcPts val="110"/>
              </a:spcBef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845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6579" y="1907543"/>
            <a:ext cx="3860800" cy="1183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put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2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irst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  <a:p>
            <a:pPr marL="131445" indent="-119380">
              <a:lnSpc>
                <a:spcPct val="100000"/>
              </a:lnSpc>
              <a:spcBef>
                <a:spcPts val="475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B</a:t>
            </a:r>
            <a:r>
              <a:rPr sz="1100" spc="5" dirty="0" smtClean="0">
                <a:latin typeface="Arial"/>
                <a:cs typeface="Arial"/>
              </a:rPr>
              <a:t>IO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 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-5" dirty="0" smtClean="0">
                <a:latin typeface="Arial"/>
                <a:cs typeface="Arial"/>
              </a:rPr>
              <a:t> in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ion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 a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non</a:t>
            </a:r>
            <a:r>
              <a:rPr sz="1100" b="1" spc="-15" dirty="0" smtClean="0">
                <a:solidFill>
                  <a:srgbClr val="B21A1A"/>
                </a:solidFill>
                <a:latin typeface="Arial"/>
                <a:cs typeface="Arial"/>
              </a:rPr>
              <a:t>v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o</a:t>
            </a:r>
            <a:r>
              <a:rPr sz="1100" b="1" spc="5" dirty="0" smtClean="0">
                <a:solidFill>
                  <a:srgbClr val="B21A1A"/>
                </a:solidFill>
                <a:latin typeface="Arial"/>
                <a:cs typeface="Arial"/>
              </a:rPr>
              <a:t>l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100" b="1" spc="0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100" b="1" spc="5" dirty="0" smtClean="0">
                <a:solidFill>
                  <a:srgbClr val="B21A1A"/>
                </a:solidFill>
                <a:latin typeface="Arial"/>
                <a:cs typeface="Arial"/>
              </a:rPr>
              <a:t>il</a:t>
            </a:r>
            <a:r>
              <a:rPr sz="1100" b="1" spc="0" dirty="0" smtClean="0">
                <a:solidFill>
                  <a:srgbClr val="B21A1A"/>
                </a:solidFill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  <a:p>
            <a:pPr marL="131445">
              <a:lnSpc>
                <a:spcPts val="1250"/>
              </a:lnSpc>
            </a:pPr>
            <a:r>
              <a:rPr sz="110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ry</a:t>
            </a:r>
            <a:r>
              <a:rPr sz="1100" spc="-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hip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31445" marR="12700" indent="-119380" algn="just">
              <a:lnSpc>
                <a:spcPct val="95000"/>
              </a:lnSpc>
              <a:spcBef>
                <a:spcPts val="495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he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35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pu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 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boo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ed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-5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ba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inpu</a:t>
            </a:r>
            <a:r>
              <a:rPr sz="1100" spc="5" dirty="0" smtClean="0">
                <a:latin typeface="Arial"/>
                <a:cs typeface="Arial"/>
              </a:rPr>
              <a:t>t/</a:t>
            </a:r>
            <a:r>
              <a:rPr sz="1100" spc="-5" dirty="0" smtClean="0">
                <a:latin typeface="Arial"/>
                <a:cs typeface="Arial"/>
              </a:rPr>
              <a:t>ou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pu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5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m (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B</a:t>
            </a:r>
            <a:r>
              <a:rPr sz="1100" b="1" spc="5" dirty="0" smtClean="0">
                <a:solidFill>
                  <a:srgbClr val="B21A1A"/>
                </a:solidFill>
                <a:latin typeface="Arial"/>
                <a:cs typeface="Arial"/>
              </a:rPr>
              <a:t>IO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-15" dirty="0" smtClean="0">
                <a:latin typeface="Arial"/>
                <a:cs typeface="Arial"/>
              </a:rPr>
              <a:t> 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il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5" dirty="0" smtClean="0">
                <a:latin typeface="Arial"/>
                <a:cs typeface="Arial"/>
              </a:rPr>
              <a:t>f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rm</a:t>
            </a:r>
            <a:r>
              <a:rPr sz="1100" spc="-3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po</a:t>
            </a:r>
            <a:r>
              <a:rPr sz="1100" spc="-20" dirty="0" smtClean="0">
                <a:latin typeface="Arial"/>
                <a:cs typeface="Arial"/>
              </a:rPr>
              <a:t>w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r-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el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-5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st</a:t>
            </a:r>
            <a:r>
              <a:rPr sz="1100" spc="-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(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P</a:t>
            </a:r>
            <a:r>
              <a:rPr sz="1100" b="1" spc="5" dirty="0" smtClean="0">
                <a:solidFill>
                  <a:srgbClr val="B21A1A"/>
                </a:solidFill>
                <a:latin typeface="Arial"/>
                <a:cs typeface="Arial"/>
              </a:rPr>
              <a:t>O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100" b="1" spc="-1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)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he</a:t>
            </a:r>
            <a:r>
              <a:rPr sz="1100" spc="0" dirty="0" smtClean="0">
                <a:latin typeface="Arial"/>
                <a:cs typeface="Arial"/>
              </a:rPr>
              <a:t>ck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 </a:t>
            </a:r>
            <a:r>
              <a:rPr sz="1100" spc="-5" dirty="0" smtClean="0">
                <a:latin typeface="Arial"/>
                <a:cs typeface="Arial"/>
              </a:rPr>
              <a:t>al</a:t>
            </a:r>
            <a:r>
              <a:rPr sz="1100" spc="0" dirty="0" smtClean="0">
                <a:latin typeface="Arial"/>
                <a:cs typeface="Arial"/>
              </a:rPr>
              <a:t>l 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-5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na</a:t>
            </a:r>
            <a:r>
              <a:rPr sz="1100" spc="0" dirty="0" smtClean="0">
                <a:latin typeface="Arial"/>
                <a:cs typeface="Arial"/>
              </a:rPr>
              <a:t>l c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ponen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6579" y="4047747"/>
            <a:ext cx="3697604" cy="549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1445" marR="130810" indent="-119380">
              <a:lnSpc>
                <a:spcPts val="126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7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pe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ia</a:t>
            </a:r>
            <a:r>
              <a:rPr sz="1100" spc="0" dirty="0" smtClean="0">
                <a:latin typeface="Arial"/>
                <a:cs typeface="Arial"/>
              </a:rPr>
              <a:t>l </a:t>
            </a:r>
            <a:r>
              <a:rPr sz="1100" spc="10" dirty="0" smtClean="0">
                <a:latin typeface="Arial"/>
                <a:cs typeface="Arial"/>
              </a:rPr>
              <a:t>k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5" dirty="0" smtClean="0">
                <a:latin typeface="Arial"/>
                <a:cs typeface="Arial"/>
              </a:rPr>
              <a:t>bina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io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-5" dirty="0" smtClean="0">
                <a:latin typeface="Arial"/>
                <a:cs typeface="Arial"/>
              </a:rPr>
              <a:t> </a:t>
            </a:r>
            <a:r>
              <a:rPr sz="1100" spc="10" dirty="0" smtClean="0">
                <a:latin typeface="Arial"/>
                <a:cs typeface="Arial"/>
              </a:rPr>
              <a:t>k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-15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10" dirty="0" smtClean="0">
                <a:latin typeface="Arial"/>
                <a:cs typeface="Arial"/>
              </a:rPr>
              <a:t>k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-15" dirty="0" smtClean="0">
                <a:latin typeface="Arial"/>
                <a:cs typeface="Arial"/>
              </a:rPr>
              <a:t>y</a:t>
            </a:r>
            <a:r>
              <a:rPr sz="1100" spc="-5" dirty="0" smtClean="0">
                <a:latin typeface="Arial"/>
                <a:cs typeface="Arial"/>
              </a:rPr>
              <a:t>boa</a:t>
            </a:r>
            <a:r>
              <a:rPr sz="1100" spc="0" dirty="0" smtClean="0">
                <a:latin typeface="Arial"/>
                <a:cs typeface="Arial"/>
              </a:rPr>
              <a:t>rd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 </a:t>
            </a:r>
            <a:r>
              <a:rPr sz="1100" spc="-5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 </a:t>
            </a:r>
            <a:r>
              <a:rPr sz="1100" spc="-5" dirty="0" smtClean="0">
                <a:latin typeface="Arial"/>
                <a:cs typeface="Arial"/>
              </a:rPr>
              <a:t>en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15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B</a:t>
            </a:r>
            <a:r>
              <a:rPr sz="1100" b="1" spc="5" dirty="0" smtClean="0">
                <a:solidFill>
                  <a:srgbClr val="B21A1A"/>
                </a:solidFill>
                <a:latin typeface="Arial"/>
                <a:cs typeface="Arial"/>
              </a:rPr>
              <a:t>IO</a:t>
            </a:r>
            <a:r>
              <a:rPr sz="1100" b="1" spc="0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100" b="1" spc="-2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se</a:t>
            </a:r>
            <a:r>
              <a:rPr sz="1100" b="1" spc="0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100" b="1" spc="-5" dirty="0" smtClean="0">
                <a:solidFill>
                  <a:srgbClr val="B21A1A"/>
                </a:solidFill>
                <a:latin typeface="Arial"/>
                <a:cs typeface="Arial"/>
              </a:rPr>
              <a:t>u</a:t>
            </a:r>
            <a:r>
              <a:rPr sz="1100" b="1" spc="0" dirty="0" smtClean="0">
                <a:solidFill>
                  <a:srgbClr val="B21A1A"/>
                </a:solidFill>
                <a:latin typeface="Arial"/>
                <a:cs typeface="Arial"/>
              </a:rPr>
              <a:t>p </a:t>
            </a:r>
            <a:r>
              <a:rPr sz="1100" spc="-5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10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m.</a:t>
            </a:r>
            <a:endParaRPr sz="1100">
              <a:latin typeface="Arial"/>
              <a:cs typeface="Arial"/>
            </a:endParaRPr>
          </a:p>
          <a:p>
            <a:pPr marL="131445" indent="-119380">
              <a:lnSpc>
                <a:spcPct val="100000"/>
              </a:lnSpc>
              <a:spcBef>
                <a:spcPts val="400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B</a:t>
            </a:r>
            <a:r>
              <a:rPr sz="1100" spc="5" dirty="0" smtClean="0">
                <a:latin typeface="Arial"/>
                <a:cs typeface="Arial"/>
              </a:rPr>
              <a:t>IO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e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10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5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m</a:t>
            </a:r>
            <a:r>
              <a:rPr sz="1100" spc="-1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di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" dirty="0" smtClean="0">
                <a:latin typeface="Arial"/>
                <a:cs typeface="Arial"/>
              </a:rPr>
              <a:t>pla</a:t>
            </a:r>
            <a:r>
              <a:rPr sz="1100" spc="-15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in</a:t>
            </a:r>
            <a:r>
              <a:rPr sz="1100" spc="15" dirty="0" smtClean="0">
                <a:latin typeface="Arial"/>
                <a:cs typeface="Arial"/>
              </a:rPr>
              <a:t>f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rm</a:t>
            </a:r>
            <a:r>
              <a:rPr sz="1100" spc="-5" dirty="0" smtClean="0">
                <a:latin typeface="Arial"/>
                <a:cs typeface="Arial"/>
              </a:rPr>
              <a:t>a</a:t>
            </a:r>
            <a:r>
              <a:rPr sz="1100" spc="5" dirty="0" smtClean="0">
                <a:latin typeface="Arial"/>
                <a:cs typeface="Arial"/>
              </a:rPr>
              <a:t>t</a:t>
            </a:r>
            <a:r>
              <a:rPr sz="1100" spc="-5" dirty="0" smtClean="0">
                <a:latin typeface="Arial"/>
                <a:cs typeface="Arial"/>
              </a:rPr>
              <a:t>io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35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abou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-5" dirty="0" smtClean="0">
                <a:latin typeface="Arial"/>
                <a:cs typeface="Arial"/>
              </a:rPr>
              <a:t>al</a:t>
            </a:r>
            <a:r>
              <a:rPr sz="1100" spc="0" dirty="0" smtClean="0">
                <a:latin typeface="Arial"/>
                <a:cs typeface="Arial"/>
              </a:rPr>
              <a:t>l </a:t>
            </a:r>
            <a:r>
              <a:rPr sz="1100" spc="-5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91611" y="3121146"/>
            <a:ext cx="1548384" cy="894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69866" y="9213850"/>
            <a:ext cx="157861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374775" algn="l"/>
              </a:tabLst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	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5055" y="6360669"/>
            <a:ext cx="3806190" cy="2744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nt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y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eep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7"/>
              </a:spcBef>
            </a:pPr>
            <a:endParaRPr sz="700"/>
          </a:p>
          <a:p>
            <a:pPr marL="131445" marR="2794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POST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checks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ope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-5" dirty="0" smtClean="0">
                <a:latin typeface="Arial"/>
                <a:cs typeface="Arial"/>
              </a:rPr>
              <a:t>rr</a:t>
            </a:r>
            <a:r>
              <a:rPr sz="1200" spc="0" dirty="0" smtClean="0">
                <a:latin typeface="Arial"/>
                <a:cs typeface="Arial"/>
              </a:rPr>
              <a:t>ect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-100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12255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If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unct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,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rr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beep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code 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techn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14287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65" dirty="0" smtClean="0">
                <a:latin typeface="Arial"/>
                <a:cs typeface="Arial"/>
              </a:rPr>
              <a:t>T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-100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,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beep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denotes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unct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ope</a:t>
            </a:r>
            <a:r>
              <a:rPr sz="1200" spc="-5" dirty="0" smtClean="0">
                <a:latin typeface="Arial"/>
                <a:cs typeface="Arial"/>
              </a:rPr>
              <a:t>rl</a:t>
            </a:r>
            <a:r>
              <a:rPr sz="1200" spc="-100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31445" marR="12700" indent="-119380">
              <a:lnSpc>
                <a:spcPts val="1370"/>
              </a:lnSpc>
              <a:spcBef>
                <a:spcPts val="489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If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,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 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es 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beeps.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40767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Each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BIOS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anu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ac</a:t>
            </a:r>
            <a:r>
              <a:rPr sz="1200" spc="-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4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f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ent</a:t>
            </a:r>
            <a:r>
              <a:rPr sz="1200" spc="-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codes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cate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52069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onsu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docu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entat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ew</a:t>
            </a:r>
            <a:r>
              <a:rPr sz="1200" spc="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beep codes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our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17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5055" y="1925831"/>
            <a:ext cx="3839845" cy="2165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2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tu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p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31445" marR="6286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BIOS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conta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setup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am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 sett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ces.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17970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sa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spec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y ch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enta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eta</a:t>
            </a:r>
            <a:r>
              <a:rPr sz="1200" spc="-5" dirty="0" smtClean="0">
                <a:latin typeface="Arial"/>
                <a:cs typeface="Arial"/>
              </a:rPr>
              <a:t>l-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 se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conductor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(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CM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OS</a:t>
            </a:r>
            <a:r>
              <a:rPr sz="1200" spc="-5" dirty="0" smtClean="0">
                <a:latin typeface="Arial"/>
                <a:cs typeface="Arial"/>
              </a:rPr>
              <a:t>)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31445" indent="-11938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CM</a:t>
            </a:r>
            <a:r>
              <a:rPr sz="1200" spc="0" dirty="0" smtClean="0">
                <a:latin typeface="Arial"/>
                <a:cs typeface="Arial"/>
              </a:rPr>
              <a:t>OS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nta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ned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by 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batte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4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1445" marR="20002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If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batte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es, 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BIOS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setup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il</a:t>
            </a:r>
            <a:r>
              <a:rPr sz="1200" spc="0" dirty="0" smtClean="0">
                <a:latin typeface="Arial"/>
                <a:cs typeface="Arial"/>
              </a:rPr>
              <a:t>l</a:t>
            </a:r>
            <a:r>
              <a:rPr sz="1200" spc="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</a:t>
            </a:r>
            <a:r>
              <a:rPr sz="1200" spc="-5" dirty="0" smtClean="0">
                <a:latin typeface="Arial"/>
                <a:cs typeface="Arial"/>
              </a:rPr>
              <a:t> l</a:t>
            </a:r>
            <a:r>
              <a:rPr sz="1200" spc="0" dirty="0" smtClean="0">
                <a:latin typeface="Arial"/>
                <a:cs typeface="Arial"/>
              </a:rPr>
              <a:t>ost.</a:t>
            </a:r>
            <a:endParaRPr sz="1200">
              <a:latin typeface="Arial"/>
              <a:cs typeface="Arial"/>
            </a:endParaRPr>
          </a:p>
          <a:p>
            <a:pPr marL="131445" indent="-11938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ace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batte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econ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BIOS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sett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45055" y="6369813"/>
            <a:ext cx="3862704" cy="481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2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tu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p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Pr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og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ram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200" dirty="0" smtClean="0">
                <a:latin typeface="Arial"/>
                <a:cs typeface="Arial"/>
              </a:rPr>
              <a:t>BIOS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sett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BIOS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setup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05227" y="6912858"/>
            <a:ext cx="3113531" cy="21960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18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7265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71390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845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1995" y="1405123"/>
            <a:ext cx="4571999" cy="342899"/>
          </a:xfrm>
          <a:custGeom>
            <a:avLst/>
            <a:gdLst/>
            <a:ahLst/>
            <a:cxnLst/>
            <a:rect l="l" t="t" r="r" b="b"/>
            <a:pathLst>
              <a:path w="4571999" h="342899">
                <a:moveTo>
                  <a:pt x="0" y="342899"/>
                </a:moveTo>
                <a:lnTo>
                  <a:pt x="4571999" y="342899"/>
                </a:lnTo>
                <a:lnTo>
                  <a:pt x="45719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38755" y="2772150"/>
            <a:ext cx="3061716" cy="454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19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0793" y="4738626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157861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374775" algn="l"/>
              </a:tabLst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	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8103" y="1916687"/>
            <a:ext cx="3731895" cy="2752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en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ase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3"/>
              </a:spcBef>
            </a:pPr>
            <a:endParaRPr sz="850"/>
          </a:p>
          <a:p>
            <a:pPr marL="134620" marR="96710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epa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kspace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open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 case:</a:t>
            </a:r>
            <a:endParaRPr sz="1200">
              <a:latin typeface="Arial"/>
              <a:cs typeface="Arial"/>
            </a:endParaRPr>
          </a:p>
          <a:p>
            <a:pPr marL="303530" marR="2450465">
              <a:lnSpc>
                <a:spcPts val="1630"/>
              </a:lnSpc>
              <a:spcBef>
                <a:spcPts val="110"/>
              </a:spcBef>
            </a:pPr>
            <a:r>
              <a:rPr sz="1000" spc="-15" dirty="0" smtClean="0">
                <a:latin typeface="Arial"/>
                <a:cs typeface="Arial"/>
              </a:rPr>
              <a:t>Adequa</a:t>
            </a:r>
            <a:r>
              <a:rPr sz="1000" spc="-10" dirty="0" smtClean="0">
                <a:latin typeface="Arial"/>
                <a:cs typeface="Arial"/>
              </a:rPr>
              <a:t>te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ligh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-5" dirty="0" smtClean="0">
                <a:latin typeface="Arial"/>
                <a:cs typeface="Arial"/>
              </a:rPr>
              <a:t> G</a:t>
            </a:r>
            <a:r>
              <a:rPr sz="1000" spc="-15" dirty="0" smtClean="0">
                <a:latin typeface="Arial"/>
                <a:cs typeface="Arial"/>
              </a:rPr>
              <a:t>oo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ven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ila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io</a:t>
            </a:r>
            <a:r>
              <a:rPr sz="1000" spc="-10" dirty="0" smtClean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  <a:p>
            <a:pPr marL="303530" marR="1378585">
              <a:lnSpc>
                <a:spcPts val="1639"/>
              </a:lnSpc>
              <a:spcBef>
                <a:spcPts val="5"/>
              </a:spcBef>
            </a:pPr>
            <a:r>
              <a:rPr sz="1000" spc="-1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5" dirty="0" smtClean="0">
                <a:latin typeface="Arial"/>
                <a:cs typeface="Arial"/>
              </a:rPr>
              <a:t>f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abl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r</a:t>
            </a:r>
            <a:r>
              <a:rPr sz="1000" spc="-15" dirty="0" smtClean="0">
                <a:latin typeface="Arial"/>
                <a:cs typeface="Arial"/>
              </a:rPr>
              <a:t>oo</a:t>
            </a:r>
            <a:r>
              <a:rPr sz="1000" spc="-10" dirty="0" smtClean="0">
                <a:latin typeface="Arial"/>
                <a:cs typeface="Arial"/>
              </a:rPr>
              <a:t>m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pe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 </a:t>
            </a:r>
            <a:r>
              <a:rPr sz="1000" spc="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0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ben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h</a:t>
            </a:r>
            <a:r>
              <a:rPr sz="1000" spc="-3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cc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ss</a:t>
            </a:r>
            <a:r>
              <a:rPr sz="1000" spc="-15" dirty="0" smtClean="0">
                <a:latin typeface="Arial"/>
                <a:cs typeface="Arial"/>
              </a:rPr>
              <a:t>ibl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f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m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al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ide</a:t>
            </a:r>
            <a:r>
              <a:rPr sz="1000" spc="-5" dirty="0" smtClean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305"/>
              </a:spcBef>
            </a:pPr>
            <a:r>
              <a:rPr sz="1000" spc="-40" dirty="0" smtClean="0">
                <a:latin typeface="Arial"/>
                <a:cs typeface="Arial"/>
              </a:rPr>
              <a:t>A</a:t>
            </a:r>
            <a:r>
              <a:rPr sz="1000" spc="-15" dirty="0" smtClean="0">
                <a:latin typeface="Arial"/>
                <a:cs typeface="Arial"/>
              </a:rPr>
              <a:t>voi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lu</a:t>
            </a:r>
            <a:r>
              <a:rPr sz="1000" spc="-10" dirty="0" smtClean="0">
                <a:latin typeface="Arial"/>
                <a:cs typeface="Arial"/>
              </a:rPr>
              <a:t>tt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ben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h</a:t>
            </a:r>
            <a:endParaRPr sz="100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445"/>
              </a:spcBef>
            </a:pP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c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-3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abl</a:t>
            </a:r>
            <a:r>
              <a:rPr sz="1000" spc="-10" dirty="0" smtClean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445"/>
              </a:spcBef>
            </a:pPr>
            <a:r>
              <a:rPr sz="1000" spc="-15" dirty="0" smtClean="0">
                <a:latin typeface="Arial"/>
                <a:cs typeface="Arial"/>
              </a:rPr>
              <a:t>S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al</a:t>
            </a:r>
            <a:r>
              <a:rPr sz="1000" spc="-5" dirty="0" smtClean="0">
                <a:latin typeface="Arial"/>
                <a:cs typeface="Arial"/>
              </a:rPr>
              <a:t>l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aine</a:t>
            </a:r>
            <a:r>
              <a:rPr sz="1000" spc="-5" dirty="0" smtClean="0">
                <a:latin typeface="Arial"/>
                <a:cs typeface="Arial"/>
              </a:rPr>
              <a:t>rs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hol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an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al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pa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5" dirty="0" smtClean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34620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f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ent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ethods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open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cases.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-12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o 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ho</a:t>
            </a:r>
            <a:r>
              <a:rPr sz="1200" spc="-90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, consu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user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anual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anu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ac</a:t>
            </a:r>
            <a:r>
              <a:rPr sz="1200" spc="-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r'</a:t>
            </a:r>
            <a:r>
              <a:rPr sz="1200" spc="0" dirty="0" smtClean="0">
                <a:latin typeface="Arial"/>
                <a:cs typeface="Arial"/>
              </a:rPr>
              <a:t>s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ebs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05528" y="2257047"/>
            <a:ext cx="1033780" cy="147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826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05528" y="2237227"/>
            <a:ext cx="1033272" cy="1493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33900" y="2532882"/>
            <a:ext cx="1281684" cy="13136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60793" y="9191752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506723" y="7420350"/>
            <a:ext cx="2154936" cy="1714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848103" y="6417057"/>
            <a:ext cx="3754120" cy="1898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Po</a:t>
            </a:r>
            <a:r>
              <a:rPr sz="1600" b="1" spc="25" dirty="0" smtClean="0">
                <a:solidFill>
                  <a:srgbClr val="6F8CA1"/>
                </a:solidFill>
                <a:latin typeface="Arial"/>
                <a:cs typeface="Arial"/>
              </a:rPr>
              <a:t>w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3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Supp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ly</a:t>
            </a:r>
            <a:endParaRPr sz="1600">
              <a:latin typeface="Arial"/>
              <a:cs typeface="Arial"/>
            </a:endParaRPr>
          </a:p>
          <a:p>
            <a:pPr marL="20320">
              <a:lnSpc>
                <a:spcPct val="100000"/>
              </a:lnSpc>
              <a:spcBef>
                <a:spcPts val="425"/>
              </a:spcBef>
            </a:pPr>
            <a:r>
              <a:rPr sz="120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supp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nc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ude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248920" indent="-228600">
              <a:lnSpc>
                <a:spcPct val="100000"/>
              </a:lnSpc>
              <a:spcBef>
                <a:spcPts val="430"/>
              </a:spcBef>
              <a:buClr>
                <a:srgbClr val="6F8CA1"/>
              </a:buClr>
              <a:buFont typeface="Arial"/>
              <a:buAutoNum type="arabicPeriod"/>
              <a:tabLst>
                <a:tab pos="248920" algn="l"/>
              </a:tabLst>
            </a:pPr>
            <a:r>
              <a:rPr sz="1200" spc="0" dirty="0" smtClean="0">
                <a:latin typeface="Arial"/>
                <a:cs typeface="Arial"/>
              </a:rPr>
              <a:t>Inse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supp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5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8920" marR="1270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8920" algn="l"/>
              </a:tabLst>
            </a:pP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supp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 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</a:t>
            </a:r>
            <a:endParaRPr sz="1200">
              <a:latin typeface="Arial"/>
              <a:cs typeface="Arial"/>
            </a:endParaRPr>
          </a:p>
          <a:p>
            <a:pPr marL="248920" marR="2275840" indent="-228600">
              <a:lnSpc>
                <a:spcPts val="1370"/>
              </a:lnSpc>
              <a:spcBef>
                <a:spcPts val="489"/>
              </a:spcBef>
              <a:buClr>
                <a:srgbClr val="6F8CA1"/>
              </a:buClr>
              <a:buFont typeface="Arial"/>
              <a:buAutoNum type="arabicPeriod"/>
              <a:tabLst>
                <a:tab pos="248920" algn="l"/>
              </a:tabLst>
            </a:pPr>
            <a:r>
              <a:rPr sz="1200" spc="0" dirty="0" smtClean="0">
                <a:latin typeface="Arial"/>
                <a:cs typeface="Arial"/>
              </a:rPr>
              <a:t>Secu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 supp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 us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oper sc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2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0793" y="4738626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8103" y="1945643"/>
            <a:ext cx="3885565" cy="853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ach</a:t>
            </a:r>
            <a:r>
              <a:rPr sz="1600" b="1" spc="5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pon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3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Moth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ard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92405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92405" algn="l"/>
              </a:tabLst>
            </a:pPr>
            <a:r>
              <a:rPr sz="1200" spc="0" dirty="0" smtClean="0">
                <a:latin typeface="Arial"/>
                <a:cs typeface="Arial"/>
              </a:rPr>
              <a:t>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up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ade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epa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, 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techn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need 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attach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ponents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d,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then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24911" y="2935218"/>
            <a:ext cx="2061971" cy="17952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0793" y="9191752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8103" y="6398769"/>
            <a:ext cx="3978910" cy="1427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PU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Moth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ard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"/>
              </a:spcBef>
            </a:pPr>
            <a:endParaRPr sz="550"/>
          </a:p>
          <a:p>
            <a:pPr marL="134620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PU 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m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oth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er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bo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ard</a:t>
            </a:r>
            <a:r>
              <a:rPr sz="1200" b="1" spc="-1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sens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ect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ostat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 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scha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ounded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stat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ear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 ant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stat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st</a:t>
            </a:r>
            <a:r>
              <a:rPr sz="1200" spc="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ap.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C</a:t>
            </a:r>
            <a:r>
              <a:rPr sz="1200" b="1" spc="-4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UT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IO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0" dirty="0" smtClean="0">
                <a:latin typeface="Arial"/>
                <a:cs typeface="Arial"/>
              </a:rPr>
              <a:t>:</a:t>
            </a:r>
            <a:r>
              <a:rPr sz="1200" b="1" spc="20" dirty="0" smtClean="0">
                <a:latin typeface="Arial"/>
                <a:cs typeface="Arial"/>
              </a:rPr>
              <a:t> </a:t>
            </a:r>
            <a:r>
              <a:rPr sz="1200" spc="5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hen</a:t>
            </a:r>
            <a:r>
              <a:rPr sz="1200" spc="-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hand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C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U</a:t>
            </a:r>
            <a:r>
              <a:rPr sz="1200" spc="0" dirty="0" smtClean="0">
                <a:latin typeface="Arial"/>
                <a:cs typeface="Arial"/>
              </a:rPr>
              <a:t>, do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not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touch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C</a:t>
            </a:r>
            <a:r>
              <a:rPr sz="1200" spc="0" dirty="0" smtClean="0">
                <a:latin typeface="Arial"/>
                <a:cs typeface="Arial"/>
              </a:rPr>
              <a:t>PU contacts.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4620" marR="15494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PU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secu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cket</a:t>
            </a:r>
            <a:r>
              <a:rPr sz="1200" b="1" spc="-3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l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cki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g</a:t>
            </a:r>
            <a:r>
              <a:rPr sz="1200" b="1" spc="-2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assem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b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l</a:t>
            </a:r>
            <a:r>
              <a:rPr sz="1200" b="1" spc="-35" dirty="0" smtClean="0">
                <a:solidFill>
                  <a:srgbClr val="B21A1A"/>
                </a:solidFill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95372" y="7924796"/>
            <a:ext cx="2330196" cy="1274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3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0793" y="4738626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8103" y="1945643"/>
            <a:ext cx="3859529" cy="1849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poun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2"/>
              </a:spcBef>
            </a:pPr>
            <a:endParaRPr sz="500"/>
          </a:p>
          <a:p>
            <a:pPr marL="134620" indent="-119380">
              <a:lnSpc>
                <a:spcPct val="10000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Th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ermal</a:t>
            </a:r>
            <a:r>
              <a:rPr sz="1200" b="1" spc="-1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c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m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poun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d</a:t>
            </a:r>
            <a:r>
              <a:rPr sz="1200" b="1" spc="-1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ps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keep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PU coo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5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4620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-125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used</a:t>
            </a:r>
            <a:r>
              <a:rPr sz="1200" spc="-5" dirty="0" smtClean="0">
                <a:latin typeface="Arial"/>
                <a:cs typeface="Arial"/>
              </a:rPr>
              <a:t> C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U</a:t>
            </a:r>
            <a:r>
              <a:rPr sz="1200" spc="0" dirty="0" smtClean="0">
                <a:latin typeface="Arial"/>
                <a:cs typeface="Arial"/>
              </a:rPr>
              <a:t>, c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ean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t and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base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heat 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nk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sop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op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l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cohol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al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pound.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4620" marR="222631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-5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ow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anu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act</a:t>
            </a:r>
            <a:r>
              <a:rPr sz="1200" spc="-10" dirty="0" smtClean="0">
                <a:latin typeface="Arial"/>
                <a:cs typeface="Arial"/>
              </a:rPr>
              <a:t>u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40" dirty="0" smtClean="0">
                <a:latin typeface="Arial"/>
                <a:cs typeface="Arial"/>
              </a:rPr>
              <a:t>r</a:t>
            </a:r>
            <a:r>
              <a:rPr sz="1200" spc="-30" dirty="0" smtClean="0">
                <a:latin typeface="Arial"/>
                <a:cs typeface="Arial"/>
              </a:rPr>
              <a:t>’</a:t>
            </a:r>
            <a:r>
              <a:rPr sz="1200" spc="0" dirty="0" smtClean="0">
                <a:latin typeface="Arial"/>
                <a:cs typeface="Arial"/>
              </a:rPr>
              <a:t>s 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eco</a:t>
            </a:r>
            <a:r>
              <a:rPr sz="1200" spc="5" dirty="0" smtClean="0">
                <a:latin typeface="Arial"/>
                <a:cs typeface="Arial"/>
              </a:rPr>
              <a:t>mm</a:t>
            </a:r>
            <a:r>
              <a:rPr sz="1200" spc="0" dirty="0" smtClean="0">
                <a:latin typeface="Arial"/>
                <a:cs typeface="Arial"/>
              </a:rPr>
              <a:t>endat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ons about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app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al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pound.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86555" y="2961127"/>
            <a:ext cx="2263140" cy="17114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0793" y="9191752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20595" y="7123170"/>
            <a:ext cx="2054352" cy="1527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6579" y="6378957"/>
            <a:ext cx="3957954" cy="2081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970">
              <a:lnSpc>
                <a:spcPct val="100000"/>
              </a:lnSpc>
            </a:pP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eat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k/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an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sse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l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131445" marR="35814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H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eat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Si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k/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F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an</a:t>
            </a:r>
            <a:r>
              <a:rPr sz="1200" b="1" spc="-7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-4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ssem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b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ly</a:t>
            </a:r>
            <a:r>
              <a:rPr sz="1200" b="1" spc="1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-</a:t>
            </a:r>
            <a:r>
              <a:rPr sz="1200" spc="0" dirty="0" smtClean="0">
                <a:latin typeface="Arial"/>
                <a:cs typeface="Arial"/>
              </a:rPr>
              <a:t>pa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 coo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0" dirty="0" smtClean="0">
                <a:latin typeface="Arial"/>
                <a:cs typeface="Arial"/>
              </a:rPr>
              <a:t>ng de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ce.</a:t>
            </a:r>
            <a:endParaRPr sz="1200">
              <a:latin typeface="Arial"/>
              <a:cs typeface="Arial"/>
            </a:endParaRPr>
          </a:p>
          <a:p>
            <a:pPr marL="2188845" marR="63500" lvl="1" indent="-119380">
              <a:lnSpc>
                <a:spcPts val="1370"/>
              </a:lnSpc>
              <a:spcBef>
                <a:spcPts val="490"/>
              </a:spcBef>
              <a:buClr>
                <a:srgbClr val="6F8CA1"/>
              </a:buClr>
              <a:buFont typeface="Arial"/>
              <a:buChar char="•"/>
              <a:tabLst>
                <a:tab pos="21888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nk d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heat a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ay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om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C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U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2188845" marR="116839" lvl="1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1888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heat a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ay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om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nk.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2188845" marR="12700" lvl="1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188845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heat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nk/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an asse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usua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3- p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er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4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0793" y="4738626"/>
            <a:ext cx="61594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solidFill>
                  <a:srgbClr val="D3D3D3"/>
                </a:solidFill>
                <a:latin typeface="Arial"/>
                <a:cs typeface="Arial"/>
              </a:rPr>
              <a:t>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31339" y="2249935"/>
            <a:ext cx="3937635" cy="2576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marR="12700" indent="-228600">
              <a:lnSpc>
                <a:spcPts val="1030"/>
              </a:lnSpc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lign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CP</a:t>
            </a:r>
            <a:r>
              <a:rPr sz="900" spc="0" dirty="0" smtClean="0">
                <a:latin typeface="Arial"/>
                <a:cs typeface="Arial"/>
              </a:rPr>
              <a:t>U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that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onne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tion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1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indi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ator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is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lined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up</a:t>
            </a:r>
            <a:r>
              <a:rPr sz="900" spc="5" dirty="0" smtClean="0">
                <a:latin typeface="Arial"/>
                <a:cs typeface="Arial"/>
              </a:rPr>
              <a:t> </a:t>
            </a:r>
            <a:r>
              <a:rPr sz="900" spc="-15" dirty="0" smtClean="0">
                <a:latin typeface="Arial"/>
                <a:cs typeface="Arial"/>
              </a:rPr>
              <a:t>w</a:t>
            </a:r>
            <a:r>
              <a:rPr sz="900" spc="0" dirty="0" smtClean="0">
                <a:latin typeface="Arial"/>
                <a:cs typeface="Arial"/>
              </a:rPr>
              <a:t>ith</a:t>
            </a:r>
            <a:r>
              <a:rPr sz="900" spc="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1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on 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CP</a:t>
            </a:r>
            <a:r>
              <a:rPr sz="900" spc="0" dirty="0" smtClean="0">
                <a:latin typeface="Arial"/>
                <a:cs typeface="Arial"/>
              </a:rPr>
              <a:t>U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5" dirty="0" smtClean="0">
                <a:latin typeface="Arial"/>
                <a:cs typeface="Arial"/>
              </a:rPr>
              <a:t>ck</a:t>
            </a:r>
            <a:r>
              <a:rPr sz="900" spc="0" dirty="0" smtClean="0">
                <a:latin typeface="Arial"/>
                <a:cs typeface="Arial"/>
              </a:rPr>
              <a:t>et.</a:t>
            </a:r>
            <a:endParaRPr sz="9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15"/>
              </a:spcBef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la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CP</a:t>
            </a:r>
            <a:r>
              <a:rPr sz="900" spc="0" dirty="0" smtClean="0">
                <a:latin typeface="Arial"/>
                <a:cs typeface="Arial"/>
              </a:rPr>
              <a:t>U</a:t>
            </a:r>
            <a:r>
              <a:rPr sz="900" spc="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gently</a:t>
            </a:r>
            <a:r>
              <a:rPr sz="900" spc="-3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into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5" dirty="0" smtClean="0">
                <a:latin typeface="Arial"/>
                <a:cs typeface="Arial"/>
              </a:rPr>
              <a:t>ck</a:t>
            </a:r>
            <a:r>
              <a:rPr sz="900" spc="0" dirty="0" smtClean="0">
                <a:latin typeface="Arial"/>
                <a:cs typeface="Arial"/>
              </a:rPr>
              <a:t>et.</a:t>
            </a:r>
            <a:endParaRPr sz="9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9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1300" marR="245745" indent="-228600">
              <a:lnSpc>
                <a:spcPts val="1030"/>
              </a:lnSpc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lo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CP</a:t>
            </a:r>
            <a:r>
              <a:rPr sz="900" spc="0" dirty="0" smtClean="0">
                <a:latin typeface="Arial"/>
                <a:cs typeface="Arial"/>
              </a:rPr>
              <a:t>U load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plate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and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ure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it by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lo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ing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load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le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 and 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ing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under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load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le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retention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tab.</a:t>
            </a:r>
            <a:endParaRPr sz="9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1300" marR="54610" indent="-228600">
              <a:lnSpc>
                <a:spcPts val="1019"/>
              </a:lnSpc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pply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</a:t>
            </a:r>
            <a:r>
              <a:rPr sz="900" spc="5" dirty="0" smtClean="0">
                <a:latin typeface="Arial"/>
                <a:cs typeface="Arial"/>
              </a:rPr>
              <a:t> sm</a:t>
            </a:r>
            <a:r>
              <a:rPr sz="900" spc="0" dirty="0" smtClean="0">
                <a:latin typeface="Arial"/>
                <a:cs typeface="Arial"/>
              </a:rPr>
              <a:t>all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ount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of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ther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al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pound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CP</a:t>
            </a:r>
            <a:r>
              <a:rPr sz="900" spc="0" dirty="0" smtClean="0">
                <a:latin typeface="Arial"/>
                <a:cs typeface="Arial"/>
              </a:rPr>
              <a:t>U and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pread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it e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enl</a:t>
            </a:r>
            <a:r>
              <a:rPr sz="900" spc="-8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. Follow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appli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ation</a:t>
            </a:r>
            <a:r>
              <a:rPr sz="900" spc="-4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tru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tions</a:t>
            </a:r>
            <a:r>
              <a:rPr sz="900" spc="-4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pro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ided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anufa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tur</a:t>
            </a:r>
            <a:r>
              <a:rPr sz="900" spc="-10" dirty="0" smtClean="0">
                <a:latin typeface="Arial"/>
                <a:cs typeface="Arial"/>
              </a:rPr>
              <a:t>e</a:t>
            </a:r>
            <a:r>
              <a:rPr sz="900" spc="-50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6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1300" marR="487680" indent="-228600">
              <a:lnSpc>
                <a:spcPts val="1019"/>
              </a:lnSpc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dirty="0" smtClean="0">
                <a:latin typeface="Arial"/>
                <a:cs typeface="Arial"/>
              </a:rPr>
              <a:t>Line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up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heat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k</a:t>
            </a:r>
            <a:r>
              <a:rPr sz="900" spc="0" dirty="0" smtClean="0">
                <a:latin typeface="Arial"/>
                <a:cs typeface="Arial"/>
              </a:rPr>
              <a:t>/fan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</a:t>
            </a:r>
            <a:r>
              <a:rPr sz="900" spc="5" dirty="0" smtClean="0">
                <a:latin typeface="Arial"/>
                <a:cs typeface="Arial"/>
              </a:rPr>
              <a:t>ss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bly</a:t>
            </a:r>
            <a:r>
              <a:rPr sz="900" spc="-4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retainers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holes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 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otherboard.</a:t>
            </a:r>
            <a:endParaRPr sz="900">
              <a:latin typeface="Arial"/>
              <a:cs typeface="Arial"/>
            </a:endParaRPr>
          </a:p>
          <a:p>
            <a:pPr marL="241300" marR="36830" indent="-228600">
              <a:lnSpc>
                <a:spcPts val="1030"/>
              </a:lnSpc>
              <a:spcBef>
                <a:spcPts val="495"/>
              </a:spcBef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la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heat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k</a:t>
            </a:r>
            <a:r>
              <a:rPr sz="900" spc="0" dirty="0" smtClean="0">
                <a:latin typeface="Arial"/>
                <a:cs typeface="Arial"/>
              </a:rPr>
              <a:t>/fan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</a:t>
            </a:r>
            <a:r>
              <a:rPr sz="900" spc="5" dirty="0" smtClean="0">
                <a:latin typeface="Arial"/>
                <a:cs typeface="Arial"/>
              </a:rPr>
              <a:t>ss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bly</a:t>
            </a:r>
            <a:r>
              <a:rPr sz="900" spc="-3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onto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CP</a:t>
            </a:r>
            <a:r>
              <a:rPr sz="900" spc="0" dirty="0" smtClean="0">
                <a:latin typeface="Arial"/>
                <a:cs typeface="Arial"/>
              </a:rPr>
              <a:t>U</a:t>
            </a:r>
            <a:r>
              <a:rPr sz="900" spc="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5" dirty="0" smtClean="0">
                <a:latin typeface="Arial"/>
                <a:cs typeface="Arial"/>
              </a:rPr>
              <a:t>ck</a:t>
            </a:r>
            <a:r>
              <a:rPr sz="900" spc="0" dirty="0" smtClean="0">
                <a:latin typeface="Arial"/>
                <a:cs typeface="Arial"/>
              </a:rPr>
              <a:t>et,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being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areful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not to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CP</a:t>
            </a:r>
            <a:r>
              <a:rPr sz="900" spc="0" dirty="0" smtClean="0">
                <a:latin typeface="Arial"/>
                <a:cs typeface="Arial"/>
              </a:rPr>
              <a:t>U</a:t>
            </a:r>
            <a:r>
              <a:rPr sz="900" spc="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fan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15" dirty="0" smtClean="0">
                <a:latin typeface="Arial"/>
                <a:cs typeface="Arial"/>
              </a:rPr>
              <a:t>w</a:t>
            </a:r>
            <a:r>
              <a:rPr sz="900" spc="0" dirty="0" smtClean="0">
                <a:latin typeface="Arial"/>
                <a:cs typeface="Arial"/>
              </a:rPr>
              <a:t>ire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1300" marR="129539" indent="-228600">
              <a:lnSpc>
                <a:spcPts val="1019"/>
              </a:lnSpc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spc="-50" dirty="0" smtClean="0">
                <a:latin typeface="Arial"/>
                <a:cs typeface="Arial"/>
              </a:rPr>
              <a:t>T</a:t>
            </a:r>
            <a:r>
              <a:rPr sz="900" spc="0" dirty="0" smtClean="0">
                <a:latin typeface="Arial"/>
                <a:cs typeface="Arial"/>
              </a:rPr>
              <a:t>ighten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heat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k</a:t>
            </a:r>
            <a:r>
              <a:rPr sz="900" spc="0" dirty="0" smtClean="0">
                <a:latin typeface="Arial"/>
                <a:cs typeface="Arial"/>
              </a:rPr>
              <a:t>/fan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</a:t>
            </a:r>
            <a:r>
              <a:rPr sz="900" spc="5" dirty="0" smtClean="0">
                <a:latin typeface="Arial"/>
                <a:cs typeface="Arial"/>
              </a:rPr>
              <a:t>ss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bly</a:t>
            </a:r>
            <a:r>
              <a:rPr sz="900" spc="-4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retainers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ure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</a:t>
            </a:r>
            <a:r>
              <a:rPr sz="900" spc="5" dirty="0" smtClean="0">
                <a:latin typeface="Arial"/>
                <a:cs typeface="Arial"/>
              </a:rPr>
              <a:t>ss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bly</a:t>
            </a:r>
            <a:r>
              <a:rPr sz="900" spc="-3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 pla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e.</a:t>
            </a:r>
            <a:endParaRPr sz="9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5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241300" marR="182880" indent="-228600">
              <a:lnSpc>
                <a:spcPts val="1019"/>
              </a:lnSpc>
              <a:buClr>
                <a:srgbClr val="6F8CA1"/>
              </a:buClr>
              <a:buFont typeface="Arial"/>
              <a:buAutoNum type="arabicPeriod"/>
              <a:tabLst>
                <a:tab pos="240665" algn="l"/>
              </a:tabLst>
            </a:pP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onne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t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heat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k</a:t>
            </a:r>
            <a:r>
              <a:rPr sz="900" spc="0" dirty="0" smtClean="0">
                <a:latin typeface="Arial"/>
                <a:cs typeface="Arial"/>
              </a:rPr>
              <a:t>/fan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</a:t>
            </a:r>
            <a:r>
              <a:rPr sz="900" spc="5" dirty="0" smtClean="0">
                <a:latin typeface="Arial"/>
                <a:cs typeface="Arial"/>
              </a:rPr>
              <a:t>ss</a:t>
            </a:r>
            <a:r>
              <a:rPr sz="900" spc="0" dirty="0" smtClean="0">
                <a:latin typeface="Arial"/>
                <a:cs typeface="Arial"/>
              </a:rPr>
              <a:t>e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bly</a:t>
            </a:r>
            <a:r>
              <a:rPr sz="900" spc="-4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po</a:t>
            </a:r>
            <a:r>
              <a:rPr sz="900" spc="-15" dirty="0" smtClean="0">
                <a:latin typeface="Arial"/>
                <a:cs typeface="Arial"/>
              </a:rPr>
              <a:t>w</a:t>
            </a:r>
            <a:r>
              <a:rPr sz="900" spc="0" dirty="0" smtClean="0">
                <a:latin typeface="Arial"/>
                <a:cs typeface="Arial"/>
              </a:rPr>
              <a:t>er 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able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to</a:t>
            </a:r>
            <a:r>
              <a:rPr sz="900" spc="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header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the </a:t>
            </a:r>
            <a:r>
              <a:rPr sz="900" spc="5" dirty="0" smtClean="0">
                <a:latin typeface="Arial"/>
                <a:cs typeface="Arial"/>
              </a:rPr>
              <a:t>m</a:t>
            </a:r>
            <a:r>
              <a:rPr sz="900" spc="0" dirty="0" smtClean="0">
                <a:latin typeface="Arial"/>
                <a:cs typeface="Arial"/>
              </a:rPr>
              <a:t>otherboard.</a:t>
            </a:r>
            <a:endParaRPr sz="9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23"/>
              </a:spcBef>
            </a:pPr>
            <a:endParaRPr sz="850"/>
          </a:p>
          <a:p>
            <a:pPr marL="1950720">
              <a:lnSpc>
                <a:spcPct val="100000"/>
              </a:lnSpc>
              <a:tabLst>
                <a:tab pos="3313429" algn="l"/>
              </a:tabLst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	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8103" y="1930403"/>
            <a:ext cx="392112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PU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eat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k/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an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sse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l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8103" y="6369813"/>
            <a:ext cx="3861435" cy="20307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R</a:t>
            </a: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M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243840" marR="193675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3840" algn="l"/>
              </a:tabLst>
            </a:pP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R</a:t>
            </a:r>
            <a:r>
              <a:rPr sz="1200" b="1" spc="-4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M</a:t>
            </a:r>
            <a:r>
              <a:rPr sz="1200" b="1" spc="4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des te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C</a:t>
            </a:r>
            <a:r>
              <a:rPr sz="1200" spc="0" dirty="0" smtClean="0">
                <a:latin typeface="Arial"/>
                <a:cs typeface="Arial"/>
              </a:rPr>
              <a:t>PU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h</a:t>
            </a:r>
            <a:r>
              <a:rPr sz="1200" spc="-5" dirty="0" smtClean="0">
                <a:latin typeface="Arial"/>
                <a:cs typeface="Arial"/>
              </a:rPr>
              <a:t>il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ope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243840" marR="171450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3840" algn="l"/>
              </a:tabLst>
            </a:pP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AM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shou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 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aced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case.</a:t>
            </a:r>
            <a:endParaRPr sz="1200">
              <a:latin typeface="Arial"/>
              <a:cs typeface="Arial"/>
            </a:endParaRPr>
          </a:p>
          <a:p>
            <a:pPr marL="243840" indent="-22860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243840" algn="l"/>
              </a:tabLst>
            </a:pP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AM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494030" marR="12700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4030" algn="l"/>
              </a:tabLst>
            </a:pPr>
            <a:r>
              <a:rPr sz="1000" spc="-15" dirty="0" smtClean="0">
                <a:latin typeface="Arial"/>
                <a:cs typeface="Arial"/>
              </a:rPr>
              <a:t>Alig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no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10" dirty="0" smtClean="0">
                <a:latin typeface="Arial"/>
                <a:cs typeface="Arial"/>
              </a:rPr>
              <a:t>M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odul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k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35" dirty="0" smtClean="0">
                <a:latin typeface="Arial"/>
                <a:cs typeface="Arial"/>
              </a:rPr>
              <a:t>y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lo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5" dirty="0" smtClean="0">
                <a:latin typeface="Arial"/>
                <a:cs typeface="Arial"/>
              </a:rPr>
              <a:t>an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do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id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ab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li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5" dirty="0" smtClean="0">
                <a:latin typeface="Arial"/>
                <a:cs typeface="Arial"/>
              </a:rPr>
              <a:t>k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pla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4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494030" marR="82550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4030" algn="l"/>
              </a:tabLst>
            </a:pPr>
            <a:r>
              <a:rPr sz="1000" spc="-15" dirty="0" smtClean="0">
                <a:latin typeface="Arial"/>
                <a:cs typeface="Arial"/>
              </a:rPr>
              <a:t>Ma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id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ab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hav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lo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10" dirty="0" smtClean="0">
                <a:latin typeface="Arial"/>
                <a:cs typeface="Arial"/>
              </a:rPr>
              <a:t>M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odul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an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vi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ual</a:t>
            </a:r>
            <a:r>
              <a:rPr sz="1000" spc="0" dirty="0" smtClean="0">
                <a:latin typeface="Arial"/>
                <a:cs typeface="Arial"/>
              </a:rPr>
              <a:t>l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5" dirty="0" smtClean="0">
                <a:latin typeface="Arial"/>
                <a:cs typeface="Arial"/>
              </a:rPr>
              <a:t>k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5" dirty="0" smtClean="0">
                <a:latin typeface="Arial"/>
                <a:cs typeface="Arial"/>
              </a:rPr>
              <a:t>f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x</a:t>
            </a:r>
            <a:r>
              <a:rPr sz="1000" spc="-15" dirty="0" smtClean="0">
                <a:latin typeface="Arial"/>
                <a:cs typeface="Arial"/>
              </a:rPr>
              <a:t>po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d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on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76372" y="8459720"/>
            <a:ext cx="1548383" cy="7132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5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8103" y="1936499"/>
            <a:ext cx="3832225" cy="2253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Moth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ard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7"/>
              </a:spcBef>
            </a:pPr>
            <a:endParaRPr sz="550"/>
          </a:p>
          <a:p>
            <a:pPr marL="134620" marR="61150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10" dirty="0" smtClean="0">
                <a:latin typeface="Arial"/>
                <a:cs typeface="Arial"/>
              </a:rPr>
              <a:t>T</a:t>
            </a:r>
            <a:r>
              <a:rPr sz="1200" spc="0" dirty="0" smtClean="0">
                <a:latin typeface="Arial"/>
                <a:cs typeface="Arial"/>
              </a:rPr>
              <a:t>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now 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eady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4620" marR="58419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ast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etal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ndoff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used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ount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ent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om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touch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etal po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34620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0" dirty="0" smtClean="0">
                <a:latin typeface="Arial"/>
                <a:cs typeface="Arial"/>
              </a:rPr>
              <a:t>Insta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y 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stando</a:t>
            </a:r>
            <a:r>
              <a:rPr sz="1200" spc="-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fs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  <a:p>
            <a:pPr marL="134620" marR="317500" indent="-119380">
              <a:lnSpc>
                <a:spcPts val="1370"/>
              </a:lnSpc>
              <a:spcBef>
                <a:spcPts val="489"/>
              </a:spcBef>
              <a:buClr>
                <a:srgbClr val="6F8CA1"/>
              </a:buClr>
              <a:buFont typeface="Arial"/>
              <a:buChar char="•"/>
              <a:tabLst>
                <a:tab pos="134620" algn="l"/>
              </a:tabLst>
            </a:pPr>
            <a:r>
              <a:rPr sz="1200" spc="0" dirty="0" smtClean="0">
                <a:latin typeface="Arial"/>
                <a:cs typeface="Arial"/>
              </a:rPr>
              <a:t>Insta</a:t>
            </a:r>
            <a:r>
              <a:rPr sz="1200" spc="-5" dirty="0" smtClean="0">
                <a:latin typeface="Arial"/>
                <a:cs typeface="Arial"/>
              </a:rPr>
              <a:t>lli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stando</a:t>
            </a:r>
            <a:r>
              <a:rPr sz="1200" spc="-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fs</a:t>
            </a:r>
            <a:r>
              <a:rPr sz="1200" spc="-5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ay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ent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om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seated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ope</a:t>
            </a:r>
            <a:r>
              <a:rPr sz="1200" spc="-5" dirty="0" smtClean="0">
                <a:latin typeface="Arial"/>
                <a:cs typeface="Arial"/>
              </a:rPr>
              <a:t>rl</a:t>
            </a:r>
            <a:r>
              <a:rPr sz="1200" spc="0" dirty="0" smtClean="0">
                <a:latin typeface="Arial"/>
                <a:cs typeface="Arial"/>
              </a:rPr>
              <a:t>y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303522" y="6741669"/>
            <a:ext cx="2475865" cy="2538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marR="8128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Insta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stando</a:t>
            </a:r>
            <a:r>
              <a:rPr sz="1200" spc="-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fs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 case.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8"/>
              </a:spcBef>
              <a:buClr>
                <a:srgbClr val="6F8CA1"/>
              </a:buClr>
              <a:buFont typeface="Arial"/>
              <a:buAutoNum type="arabicPeriod"/>
            </a:pPr>
            <a:endParaRPr sz="700"/>
          </a:p>
          <a:p>
            <a:pPr marL="241300" marR="1270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I/O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back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open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back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 case.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7"/>
              </a:spcBef>
              <a:buClr>
                <a:srgbClr val="6F8CA1"/>
              </a:buClr>
              <a:buFont typeface="Arial"/>
              <a:buAutoNum type="arabicPeriod"/>
            </a:pPr>
            <a:endParaRPr sz="700"/>
          </a:p>
          <a:p>
            <a:pPr marL="241300" marR="95885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sc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ew ho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stando</a:t>
            </a:r>
            <a:r>
              <a:rPr sz="1200" spc="-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7"/>
              </a:spcBef>
              <a:buClr>
                <a:srgbClr val="6F8CA1"/>
              </a:buClr>
              <a:buFont typeface="Arial"/>
              <a:buAutoNum type="arabicPeriod"/>
            </a:pPr>
            <a:endParaRPr sz="700"/>
          </a:p>
          <a:p>
            <a:pPr marL="241300" marR="32512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0" dirty="0" smtClean="0">
                <a:latin typeface="Arial"/>
                <a:cs typeface="Arial"/>
              </a:rPr>
              <a:t>Inse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 sc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7"/>
              </a:spcBef>
              <a:buClr>
                <a:srgbClr val="6F8CA1"/>
              </a:buClr>
              <a:buFont typeface="Arial"/>
              <a:buAutoNum type="arabicPeriod"/>
            </a:pPr>
            <a:endParaRPr sz="700"/>
          </a:p>
          <a:p>
            <a:pPr marL="241300" marR="203200" indent="-228600">
              <a:lnSpc>
                <a:spcPts val="1370"/>
              </a:lnSpc>
              <a:buClr>
                <a:srgbClr val="6F8CA1"/>
              </a:buClr>
              <a:buFont typeface="Arial"/>
              <a:buAutoNum type="arabicPeriod"/>
              <a:tabLst>
                <a:tab pos="241300" algn="l"/>
              </a:tabLst>
            </a:pPr>
            <a:r>
              <a:rPr sz="1200" spc="-40" dirty="0" smtClean="0">
                <a:latin typeface="Arial"/>
                <a:cs typeface="Arial"/>
              </a:rPr>
              <a:t>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hten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l 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 sc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  <a:p>
            <a:pPr marL="478790">
              <a:lnSpc>
                <a:spcPct val="100000"/>
              </a:lnSpc>
              <a:spcBef>
                <a:spcPts val="165"/>
              </a:spcBef>
              <a:tabLst>
                <a:tab pos="1840864" algn="l"/>
              </a:tabLst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	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8103" y="6403341"/>
            <a:ext cx="1905000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Moth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bo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ard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71244" y="6918955"/>
            <a:ext cx="1624583" cy="19659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6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8576" y="2967222"/>
            <a:ext cx="1021079" cy="15849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32863" y="1930403"/>
            <a:ext cx="3764279" cy="2544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94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ri</a:t>
            </a:r>
            <a:r>
              <a:rPr sz="1600" b="1" spc="-50" dirty="0" smtClean="0">
                <a:solidFill>
                  <a:srgbClr val="6F8CA1"/>
                </a:solidFill>
                <a:latin typeface="Arial"/>
                <a:cs typeface="Arial"/>
              </a:rPr>
              <a:t>v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241300" marR="156845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spc="-5" dirty="0" smtClean="0">
                <a:latin typeface="Arial"/>
                <a:cs typeface="Arial"/>
              </a:rPr>
              <a:t>Dri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241300" marR="12700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A</a:t>
            </a:r>
            <a:r>
              <a:rPr sz="1200" spc="-7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ha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sk 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(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HDD</a:t>
            </a:r>
            <a:r>
              <a:rPr sz="1200" spc="0" dirty="0" smtClean="0">
                <a:latin typeface="Arial"/>
                <a:cs typeface="Arial"/>
              </a:rPr>
              <a:t>)</a:t>
            </a:r>
            <a:r>
              <a:rPr sz="1200" spc="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nte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nal 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e.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60"/>
              </a:spcBef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spc="-5" dirty="0" smtClean="0">
                <a:latin typeface="Arial"/>
                <a:cs typeface="Arial"/>
              </a:rPr>
              <a:t>HD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9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490855" marR="1421765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Po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HDD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5" dirty="0" smtClean="0">
                <a:latin typeface="Arial"/>
                <a:cs typeface="Arial"/>
              </a:rPr>
              <a:t>align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3</a:t>
            </a:r>
            <a:r>
              <a:rPr sz="1000" spc="-10" dirty="0" smtClean="0">
                <a:latin typeface="Arial"/>
                <a:cs typeface="Arial"/>
              </a:rPr>
              <a:t>.</a:t>
            </a:r>
            <a:r>
              <a:rPr sz="1000" spc="-15" dirty="0" smtClean="0">
                <a:latin typeface="Arial"/>
                <a:cs typeface="Arial"/>
              </a:rPr>
              <a:t>5</a:t>
            </a:r>
            <a:r>
              <a:rPr sz="1000" spc="-5" dirty="0" smtClean="0">
                <a:latin typeface="Arial"/>
                <a:cs typeface="Arial"/>
              </a:rPr>
              <a:t>-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h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ba</a:t>
            </a:r>
            <a:r>
              <a:rPr sz="1000" spc="-110" dirty="0" smtClean="0">
                <a:latin typeface="Arial"/>
                <a:cs typeface="Arial"/>
              </a:rPr>
              <a:t>y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90855" marR="1259205" lvl="1" indent="-190500" algn="just">
              <a:lnSpc>
                <a:spcPts val="1140"/>
              </a:lnSpc>
              <a:spcBef>
                <a:spcPts val="490"/>
              </a:spcBef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0" dirty="0" smtClean="0">
                <a:latin typeface="Arial"/>
                <a:cs typeface="Arial"/>
              </a:rPr>
              <a:t>I</a:t>
            </a:r>
            <a:r>
              <a:rPr sz="1000" spc="-15" dirty="0" smtClean="0">
                <a:latin typeface="Arial"/>
                <a:cs typeface="Arial"/>
              </a:rPr>
              <a:t>n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rt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HDD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ba</a:t>
            </a:r>
            <a:r>
              <a:rPr sz="1000" spc="-5" dirty="0" smtClean="0">
                <a:latin typeface="Arial"/>
                <a:cs typeface="Arial"/>
              </a:rPr>
              <a:t>y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w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hole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lin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10" dirty="0" smtClean="0">
                <a:latin typeface="Arial"/>
                <a:cs typeface="Arial"/>
              </a:rPr>
              <a:t>p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 hole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3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490855" marR="1356360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Se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HDD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ope</a:t>
            </a:r>
            <a:r>
              <a:rPr sz="1000" spc="-5" dirty="0" smtClean="0">
                <a:latin typeface="Arial"/>
                <a:cs typeface="Arial"/>
              </a:rPr>
              <a:t>r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48103" y="6417057"/>
            <a:ext cx="4010660" cy="2032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ri</a:t>
            </a:r>
            <a:r>
              <a:rPr sz="1600" b="1" spc="-50" dirty="0" smtClean="0">
                <a:solidFill>
                  <a:srgbClr val="6F8CA1"/>
                </a:solidFill>
                <a:latin typeface="Arial"/>
                <a:cs typeface="Arial"/>
              </a:rPr>
              <a:t>v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es</a:t>
            </a:r>
            <a:r>
              <a:rPr sz="1600" b="1" spc="4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in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Ex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B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50" dirty="0" smtClean="0">
                <a:solidFill>
                  <a:srgbClr val="6F8CA1"/>
                </a:solidFill>
                <a:latin typeface="Arial"/>
                <a:cs typeface="Arial"/>
              </a:rPr>
              <a:t>y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7"/>
              </a:spcBef>
            </a:pPr>
            <a:endParaRPr sz="700"/>
          </a:p>
          <a:p>
            <a:pPr marL="1574800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574800" algn="l"/>
              </a:tabLst>
            </a:pPr>
            <a:r>
              <a:rPr sz="1200" spc="-5" dirty="0" smtClean="0">
                <a:latin typeface="Arial"/>
                <a:cs typeface="Arial"/>
              </a:rPr>
              <a:t>Dri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es,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such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opt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ical</a:t>
            </a:r>
            <a:r>
              <a:rPr sz="1200" b="1" spc="-1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(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C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D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D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V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D</a:t>
            </a:r>
            <a:r>
              <a:rPr sz="1200" spc="0" dirty="0" smtClean="0">
                <a:latin typeface="Arial"/>
                <a:cs typeface="Arial"/>
              </a:rPr>
              <a:t>)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f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l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opp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y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es, 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ba</a:t>
            </a:r>
            <a:r>
              <a:rPr sz="1200" spc="-15" dirty="0" smtClean="0">
                <a:latin typeface="Arial"/>
                <a:cs typeface="Arial"/>
              </a:rPr>
              <a:t>y</a:t>
            </a:r>
            <a:r>
              <a:rPr sz="1200" spc="0" dirty="0" smtClean="0">
                <a:latin typeface="Arial"/>
                <a:cs typeface="Arial"/>
              </a:rPr>
              <a:t>s 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 accessed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om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ont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of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574800" marR="28829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574800" algn="l"/>
              </a:tabLst>
            </a:pPr>
            <a:r>
              <a:rPr sz="1200" spc="0" dirty="0" smtClean="0">
                <a:latin typeface="Arial"/>
                <a:cs typeface="Arial"/>
              </a:rPr>
              <a:t>Opt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oppy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 sto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data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m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a.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574800" marR="435609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574800" algn="l"/>
              </a:tabLst>
            </a:pPr>
            <a:r>
              <a:rPr sz="1200" spc="-5" dirty="0" smtClean="0">
                <a:latin typeface="Arial"/>
                <a:cs typeface="Arial"/>
              </a:rPr>
              <a:t>Dri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ex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er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n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al</a:t>
            </a:r>
            <a:r>
              <a:rPr sz="1200" b="1" spc="-1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b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a</a:t>
            </a:r>
            <a:r>
              <a:rPr sz="1200" b="1" spc="-35" dirty="0" smtClean="0">
                <a:solidFill>
                  <a:srgbClr val="B21A1A"/>
                </a:solidFill>
                <a:latin typeface="Arial"/>
                <a:cs typeface="Arial"/>
              </a:rPr>
              <a:t>y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s</a:t>
            </a:r>
            <a:r>
              <a:rPr sz="1200" b="1" spc="1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ow access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thout open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ng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case.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42516" y="6739122"/>
            <a:ext cx="1260348" cy="21899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7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8959" y="1945643"/>
            <a:ext cx="3917950" cy="17138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ical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ri</a:t>
            </a:r>
            <a:r>
              <a:rPr sz="1600" b="1" spc="-50" dirty="0" smtClean="0">
                <a:solidFill>
                  <a:srgbClr val="6F8CA1"/>
                </a:solidFill>
                <a:latin typeface="Arial"/>
                <a:cs typeface="Arial"/>
              </a:rPr>
              <a:t>v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241300" marR="219075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An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opt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ical</a:t>
            </a:r>
            <a:r>
              <a:rPr sz="1200" b="1" spc="-2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d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ri</a:t>
            </a:r>
            <a:r>
              <a:rPr sz="1200" b="1" spc="-20" dirty="0" smtClean="0">
                <a:solidFill>
                  <a:srgbClr val="B21A1A"/>
                </a:solidFill>
                <a:latin typeface="Arial"/>
                <a:cs typeface="Arial"/>
              </a:rPr>
              <a:t>v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e</a:t>
            </a:r>
            <a:r>
              <a:rPr sz="1200" b="1" spc="1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eads and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tes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CD</a:t>
            </a:r>
            <a:r>
              <a:rPr sz="1200" spc="0" dirty="0" smtClean="0">
                <a:latin typeface="Arial"/>
                <a:cs typeface="Arial"/>
              </a:rPr>
              <a:t>s or</a:t>
            </a:r>
            <a:r>
              <a:rPr sz="1200" spc="-5" dirty="0" smtClean="0">
                <a:latin typeface="Arial"/>
                <a:cs typeface="Arial"/>
              </a:rPr>
              <a:t> D</a:t>
            </a:r>
            <a:r>
              <a:rPr sz="1200" spc="0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D</a:t>
            </a:r>
            <a:r>
              <a:rPr sz="1200" spc="0" dirty="0" smtClean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Opt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cal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steps:</a:t>
            </a:r>
            <a:endParaRPr sz="1200">
              <a:latin typeface="Arial"/>
              <a:cs typeface="Arial"/>
            </a:endParaRPr>
          </a:p>
          <a:p>
            <a:pPr marL="490855" lvl="1" indent="-190500">
              <a:lnSpc>
                <a:spcPct val="100000"/>
              </a:lnSpc>
              <a:spcBef>
                <a:spcPts val="440"/>
              </a:spcBef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Po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alig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5</a:t>
            </a:r>
            <a:r>
              <a:rPr sz="1000" spc="-10" dirty="0" smtClean="0">
                <a:latin typeface="Arial"/>
                <a:cs typeface="Arial"/>
              </a:rPr>
              <a:t>.</a:t>
            </a:r>
            <a:r>
              <a:rPr sz="1000" spc="-15" dirty="0" smtClean="0">
                <a:latin typeface="Arial"/>
                <a:cs typeface="Arial"/>
              </a:rPr>
              <a:t>2</a:t>
            </a:r>
            <a:r>
              <a:rPr sz="1000" spc="-10" dirty="0" smtClean="0">
                <a:latin typeface="Arial"/>
                <a:cs typeface="Arial"/>
              </a:rPr>
              <a:t>5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h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ba</a:t>
            </a:r>
            <a:r>
              <a:rPr sz="1000" spc="-110" dirty="0" smtClean="0">
                <a:latin typeface="Arial"/>
                <a:cs typeface="Arial"/>
              </a:rPr>
              <a:t>y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31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490855" marR="158115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0" dirty="0" smtClean="0">
                <a:latin typeface="Arial"/>
                <a:cs typeface="Arial"/>
              </a:rPr>
              <a:t>I</a:t>
            </a:r>
            <a:r>
              <a:rPr sz="1000" spc="-15" dirty="0" smtClean="0">
                <a:latin typeface="Arial"/>
                <a:cs typeface="Arial"/>
              </a:rPr>
              <a:t>n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rt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ba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l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 hole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alig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w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hole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90855" lvl="1" indent="-190500">
              <a:lnSpc>
                <a:spcPct val="100000"/>
              </a:lnSpc>
              <a:spcBef>
                <a:spcPts val="415"/>
              </a:spcBef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Se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ope</a:t>
            </a:r>
            <a:r>
              <a:rPr sz="1000" spc="-5" dirty="0" smtClean="0">
                <a:latin typeface="Arial"/>
                <a:cs typeface="Arial"/>
              </a:rPr>
              <a:t>r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19527" y="3761227"/>
            <a:ext cx="2884931" cy="8336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8959" y="6398769"/>
            <a:ext cx="3974465" cy="1689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l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opp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y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ri</a:t>
            </a:r>
            <a:r>
              <a:rPr sz="1600" b="1" spc="-50" dirty="0" smtClean="0">
                <a:solidFill>
                  <a:srgbClr val="6F8CA1"/>
                </a:solidFill>
                <a:latin typeface="Arial"/>
                <a:cs typeface="Arial"/>
              </a:rPr>
              <a:t>v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8"/>
              </a:spcBef>
            </a:pPr>
            <a:endParaRPr sz="600"/>
          </a:p>
          <a:p>
            <a:pPr marL="241300" marR="12700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dirty="0" smtClean="0">
                <a:latin typeface="Arial"/>
                <a:cs typeface="Arial"/>
              </a:rPr>
              <a:t>A</a:t>
            </a:r>
            <a:r>
              <a:rPr sz="1200" spc="-70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oppy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sk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(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FDD</a:t>
            </a:r>
            <a:r>
              <a:rPr sz="1200" spc="0" dirty="0" smtClean="0">
                <a:latin typeface="Arial"/>
                <a:cs typeface="Arial"/>
              </a:rPr>
              <a:t>)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 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10" dirty="0" smtClean="0">
                <a:latin typeface="Arial"/>
                <a:cs typeface="Arial"/>
              </a:rPr>
              <a:t>g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ce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that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eads 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ri</a:t>
            </a:r>
            <a:r>
              <a:rPr sz="1200" spc="0" dirty="0" smtClean="0">
                <a:latin typeface="Arial"/>
                <a:cs typeface="Arial"/>
              </a:rPr>
              <a:t>tes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oppy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sk.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95"/>
              </a:spcBef>
              <a:buClr>
                <a:srgbClr val="6F8CA1"/>
              </a:buClr>
              <a:buFont typeface="Arial"/>
              <a:buChar char="•"/>
              <a:tabLst>
                <a:tab pos="240665" algn="l"/>
              </a:tabLst>
            </a:pPr>
            <a:r>
              <a:rPr sz="1200" spc="-5" dirty="0" smtClean="0">
                <a:latin typeface="Arial"/>
                <a:cs typeface="Arial"/>
              </a:rPr>
              <a:t>FD</a:t>
            </a:r>
            <a:r>
              <a:rPr sz="1200" spc="0" dirty="0" smtClean="0">
                <a:latin typeface="Arial"/>
                <a:cs typeface="Arial"/>
              </a:rPr>
              <a:t>D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steps:</a:t>
            </a:r>
            <a:endParaRPr sz="1200">
              <a:latin typeface="Arial"/>
              <a:cs typeface="Arial"/>
            </a:endParaRPr>
          </a:p>
          <a:p>
            <a:pPr marL="490855" lvl="1" indent="-190500">
              <a:lnSpc>
                <a:spcPct val="100000"/>
              </a:lnSpc>
              <a:spcBef>
                <a:spcPts val="440"/>
              </a:spcBef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Po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FDD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5" dirty="0" smtClean="0">
                <a:latin typeface="Arial"/>
                <a:cs typeface="Arial"/>
              </a:rPr>
              <a:t>align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3</a:t>
            </a:r>
            <a:r>
              <a:rPr sz="1000" spc="-10" dirty="0" smtClean="0">
                <a:latin typeface="Arial"/>
                <a:cs typeface="Arial"/>
              </a:rPr>
              <a:t>.5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0" dirty="0" smtClean="0">
                <a:latin typeface="Arial"/>
                <a:cs typeface="Arial"/>
              </a:rPr>
              <a:t>h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ba</a:t>
            </a:r>
            <a:r>
              <a:rPr sz="1000" spc="-110" dirty="0" smtClean="0">
                <a:latin typeface="Arial"/>
                <a:cs typeface="Arial"/>
              </a:rPr>
              <a:t>y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32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490855" marR="31750" lvl="1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0" dirty="0" smtClean="0">
                <a:latin typeface="Arial"/>
                <a:cs typeface="Arial"/>
              </a:rPr>
              <a:t>I</a:t>
            </a:r>
            <a:r>
              <a:rPr sz="1000" spc="-15" dirty="0" smtClean="0">
                <a:latin typeface="Arial"/>
                <a:cs typeface="Arial"/>
              </a:rPr>
              <a:t>n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rt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FDD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iv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ba</a:t>
            </a:r>
            <a:r>
              <a:rPr sz="1000" spc="-5" dirty="0" smtClean="0">
                <a:latin typeface="Arial"/>
                <a:cs typeface="Arial"/>
              </a:rPr>
              <a:t>y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ha</a:t>
            </a:r>
            <a:r>
              <a:rPr sz="1000" spc="-5" dirty="0" smtClean="0">
                <a:latin typeface="Arial"/>
                <a:cs typeface="Arial"/>
              </a:rPr>
              <a:t>t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FDD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 hole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alig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10" dirty="0" smtClean="0">
                <a:latin typeface="Arial"/>
                <a:cs typeface="Arial"/>
              </a:rPr>
              <a:t>w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hole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1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90855" lvl="1" indent="-190500">
              <a:lnSpc>
                <a:spcPct val="100000"/>
              </a:lnSpc>
              <a:spcBef>
                <a:spcPts val="415"/>
              </a:spcBef>
              <a:buClr>
                <a:srgbClr val="6F8CA1"/>
              </a:buClr>
              <a:buFont typeface="Arial"/>
              <a:buAutoNum type="arabicPeriod"/>
              <a:tabLst>
                <a:tab pos="490855" algn="l"/>
              </a:tabLst>
            </a:pPr>
            <a:r>
              <a:rPr sz="1000" spc="-15" dirty="0" smtClean="0">
                <a:latin typeface="Arial"/>
                <a:cs typeface="Arial"/>
              </a:rPr>
              <a:t>Se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FDD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ope</a:t>
            </a:r>
            <a:r>
              <a:rPr sz="1000" spc="-5" dirty="0" smtClean="0">
                <a:latin typeface="Arial"/>
                <a:cs typeface="Arial"/>
              </a:rPr>
              <a:t>r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25623" y="8153394"/>
            <a:ext cx="2881883" cy="9067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8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7979" y="4707384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5741" y="4738626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1996" y="1405122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866" y="4760724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2321" y="4760724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8959" y="1945643"/>
            <a:ext cx="3763645" cy="18630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65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pt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6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d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131445" marR="207645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Adapter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ds 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5" dirty="0" smtClean="0">
                <a:latin typeface="Arial"/>
                <a:cs typeface="Arial"/>
              </a:rPr>
              <a:t> 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ed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unct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ona</a:t>
            </a:r>
            <a:r>
              <a:rPr sz="1200" spc="-5" dirty="0" smtClean="0">
                <a:latin typeface="Arial"/>
                <a:cs typeface="Arial"/>
              </a:rPr>
              <a:t>li</a:t>
            </a:r>
            <a:r>
              <a:rPr sz="1200" spc="0" dirty="0" smtClean="0">
                <a:latin typeface="Arial"/>
                <a:cs typeface="Arial"/>
              </a:rPr>
              <a:t>ty</a:t>
            </a:r>
            <a:r>
              <a:rPr sz="1200" spc="-3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 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</a:t>
            </a:r>
            <a:r>
              <a:rPr sz="1200" spc="-80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31445" marR="12700" indent="-11938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Adapter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ds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ust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be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th</a:t>
            </a:r>
            <a:r>
              <a:rPr sz="1200" spc="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pans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 s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ot.</a:t>
            </a:r>
            <a:endParaRPr sz="1200">
              <a:latin typeface="Arial"/>
              <a:cs typeface="Arial"/>
            </a:endParaRPr>
          </a:p>
          <a:p>
            <a:pPr marL="131445" indent="-119380">
              <a:lnSpc>
                <a:spcPct val="100000"/>
              </a:lnSpc>
              <a:spcBef>
                <a:spcPts val="145"/>
              </a:spcBef>
              <a:buClr>
                <a:srgbClr val="6F8CA1"/>
              </a:buClr>
              <a:buFont typeface="Arial"/>
              <a:buChar char="•"/>
              <a:tabLst>
                <a:tab pos="131445" algn="l"/>
              </a:tabLst>
            </a:pPr>
            <a:r>
              <a:rPr sz="1200" spc="0" dirty="0" smtClean="0">
                <a:latin typeface="Arial"/>
                <a:cs typeface="Arial"/>
              </a:rPr>
              <a:t>So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adapter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ds: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450"/>
              </a:spcBef>
            </a:pP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10" dirty="0" smtClean="0">
                <a:latin typeface="Arial"/>
                <a:cs typeface="Arial"/>
              </a:rPr>
              <a:t>CIe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x</a:t>
            </a:r>
            <a:r>
              <a:rPr sz="1000" spc="-10" dirty="0" smtClean="0">
                <a:latin typeface="Arial"/>
                <a:cs typeface="Arial"/>
              </a:rPr>
              <a:t>1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NIC</a:t>
            </a:r>
            <a:endParaRPr sz="10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430"/>
              </a:spcBef>
            </a:pP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CI </a:t>
            </a:r>
            <a:r>
              <a:rPr sz="1000" spc="4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ele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s</a:t>
            </a:r>
            <a:r>
              <a:rPr sz="1000" spc="-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NIC</a:t>
            </a:r>
            <a:endParaRPr sz="10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445"/>
              </a:spcBef>
            </a:pP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10" dirty="0" smtClean="0">
                <a:latin typeface="Arial"/>
                <a:cs typeface="Arial"/>
              </a:rPr>
              <a:t>CIe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x</a:t>
            </a:r>
            <a:r>
              <a:rPr sz="1000" spc="-15" dirty="0" smtClean="0">
                <a:latin typeface="Arial"/>
                <a:cs typeface="Arial"/>
              </a:rPr>
              <a:t>1</a:t>
            </a:r>
            <a:r>
              <a:rPr sz="1000" spc="-10" dirty="0" smtClean="0">
                <a:latin typeface="Arial"/>
                <a:cs typeface="Arial"/>
              </a:rPr>
              <a:t>6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vide</a:t>
            </a:r>
            <a:r>
              <a:rPr sz="1000" spc="-10" dirty="0" smtClean="0">
                <a:latin typeface="Arial"/>
                <a:cs typeface="Arial"/>
              </a:rPr>
              <a:t>o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adap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rd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05100" y="3840474"/>
            <a:ext cx="2101596" cy="768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44211" y="2877306"/>
            <a:ext cx="952500" cy="8793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98091" y="1411219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17979" y="9160510"/>
            <a:ext cx="262255" cy="1193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P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 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4.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0</a:t>
            </a:r>
            <a:endParaRPr sz="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hapte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25741" y="9191752"/>
            <a:ext cx="9652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5" dirty="0" smtClean="0">
                <a:solidFill>
                  <a:srgbClr val="D3D3D3"/>
                </a:solidFill>
                <a:latin typeface="Arial"/>
                <a:cs typeface="Arial"/>
              </a:rPr>
              <a:t>1</a:t>
            </a:r>
            <a:r>
              <a:rPr sz="500" spc="0" dirty="0" smtClean="0">
                <a:solidFill>
                  <a:srgbClr val="D3D3D3"/>
                </a:solidFill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91996" y="5858250"/>
            <a:ext cx="4570476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69866" y="9213850"/>
            <a:ext cx="952500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©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200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7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isc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o</a:t>
            </a:r>
            <a:r>
              <a:rPr sz="350" spc="-3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y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te</a:t>
            </a:r>
            <a:r>
              <a:rPr sz="350" spc="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,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2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c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r>
              <a:rPr sz="350" spc="2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l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ght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s r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s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r</a:t>
            </a:r>
            <a:r>
              <a:rPr sz="350" spc="-25" dirty="0" smtClean="0">
                <a:solidFill>
                  <a:srgbClr val="D3D3D3"/>
                </a:solidFill>
                <a:latin typeface="Arial"/>
                <a:cs typeface="Arial"/>
              </a:rPr>
              <a:t>v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ed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.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32321" y="9213850"/>
            <a:ext cx="216535" cy="6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a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d 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n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j</a:t>
            </a:r>
            <a:r>
              <a:rPr sz="350" spc="-10" dirty="0" smtClean="0">
                <a:solidFill>
                  <a:srgbClr val="D3D3D3"/>
                </a:solidFill>
                <a:latin typeface="Arial"/>
                <a:cs typeface="Arial"/>
              </a:rPr>
              <a:t>e</a:t>
            </a:r>
            <a:r>
              <a:rPr sz="350" spc="0" dirty="0" smtClean="0">
                <a:solidFill>
                  <a:srgbClr val="D3D3D3"/>
                </a:solidFill>
                <a:latin typeface="Arial"/>
                <a:cs typeface="Arial"/>
              </a:rPr>
              <a:t>i</a:t>
            </a:r>
            <a:r>
              <a:rPr sz="350" spc="-5" dirty="0" smtClean="0">
                <a:solidFill>
                  <a:srgbClr val="D3D3D3"/>
                </a:solidFill>
                <a:latin typeface="Arial"/>
                <a:cs typeface="Arial"/>
              </a:rPr>
              <a:t>m</a:t>
            </a:r>
            <a:endParaRPr sz="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48103" y="6403341"/>
            <a:ext cx="3950335" cy="2223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s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all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th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t</a:t>
            </a:r>
            <a:r>
              <a:rPr sz="1600" b="1" spc="25" dirty="0" smtClean="0">
                <a:solidFill>
                  <a:srgbClr val="6F8CA1"/>
                </a:solidFill>
                <a:latin typeface="Arial"/>
                <a:cs typeface="Arial"/>
              </a:rPr>
              <a:t>w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o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rk</a:t>
            </a:r>
            <a:r>
              <a:rPr sz="1600" b="1" spc="-4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nt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er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f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ace</a:t>
            </a:r>
            <a:r>
              <a:rPr sz="1600" b="1" spc="10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ard</a:t>
            </a:r>
            <a:r>
              <a:rPr sz="1600" b="1" spc="5" dirty="0" smtClean="0">
                <a:solidFill>
                  <a:srgbClr val="6F8CA1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6F8CA1"/>
                </a:solidFill>
                <a:latin typeface="Arial"/>
                <a:cs typeface="Arial"/>
              </a:rPr>
              <a:t>(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N</a:t>
            </a:r>
            <a:r>
              <a:rPr sz="1600" b="1" spc="-5" dirty="0" smtClean="0">
                <a:solidFill>
                  <a:srgbClr val="6F8CA1"/>
                </a:solidFill>
                <a:latin typeface="Arial"/>
                <a:cs typeface="Arial"/>
              </a:rPr>
              <a:t>I</a:t>
            </a:r>
            <a:r>
              <a:rPr sz="1600" b="1" spc="-20" dirty="0" smtClean="0">
                <a:solidFill>
                  <a:srgbClr val="6F8CA1"/>
                </a:solidFill>
                <a:latin typeface="Arial"/>
                <a:cs typeface="Arial"/>
              </a:rPr>
              <a:t>C</a:t>
            </a:r>
            <a:r>
              <a:rPr sz="1600" b="1" spc="-10" dirty="0" smtClean="0">
                <a:solidFill>
                  <a:srgbClr val="6F8CA1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 marL="268605" indent="-228600">
              <a:lnSpc>
                <a:spcPct val="100000"/>
              </a:lnSpc>
              <a:spcBef>
                <a:spcPts val="459"/>
              </a:spcBef>
              <a:buClr>
                <a:srgbClr val="6F8CA1"/>
              </a:buClr>
              <a:buFont typeface="Arial"/>
              <a:buChar char="•"/>
              <a:tabLst>
                <a:tab pos="268605" algn="l"/>
              </a:tabLst>
            </a:pPr>
            <a:r>
              <a:rPr sz="1200" dirty="0" smtClean="0">
                <a:latin typeface="Arial"/>
                <a:cs typeface="Arial"/>
              </a:rPr>
              <a:t>A</a:t>
            </a:r>
            <a:r>
              <a:rPr sz="1200" spc="-70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IC enab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puter</a:t>
            </a:r>
            <a:r>
              <a:rPr sz="1200" spc="-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connect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net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k.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6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268605" marR="519430" indent="-228600">
              <a:lnSpc>
                <a:spcPts val="1370"/>
              </a:lnSpc>
              <a:buClr>
                <a:srgbClr val="6F8CA1"/>
              </a:buClr>
              <a:buFont typeface="Arial"/>
              <a:buChar char="•"/>
              <a:tabLst>
                <a:tab pos="268605" algn="l"/>
              </a:tabLst>
            </a:pP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I</a:t>
            </a:r>
            <a:r>
              <a:rPr sz="1200" spc="-5" dirty="0" smtClean="0">
                <a:latin typeface="Arial"/>
                <a:cs typeface="Arial"/>
              </a:rPr>
              <a:t>C</a:t>
            </a:r>
            <a:r>
              <a:rPr sz="1200" spc="0" dirty="0" smtClean="0">
                <a:latin typeface="Arial"/>
                <a:cs typeface="Arial"/>
              </a:rPr>
              <a:t>s use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P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C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I</a:t>
            </a:r>
            <a:r>
              <a:rPr sz="1200" b="1" spc="-10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and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P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C</a:t>
            </a:r>
            <a:r>
              <a:rPr sz="1200" b="1" spc="0" dirty="0" smtClean="0">
                <a:solidFill>
                  <a:srgbClr val="B21A1A"/>
                </a:solidFill>
                <a:latin typeface="Arial"/>
                <a:cs typeface="Arial"/>
              </a:rPr>
              <a:t>Ie</a:t>
            </a:r>
            <a:r>
              <a:rPr sz="1200" b="1" spc="-5" dirty="0" smtClean="0">
                <a:solidFill>
                  <a:srgbClr val="B21A1A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15" dirty="0" smtClean="0">
                <a:latin typeface="Arial"/>
                <a:cs typeface="Arial"/>
              </a:rPr>
              <a:t>x</a:t>
            </a:r>
            <a:r>
              <a:rPr sz="1200" spc="0" dirty="0" smtClean="0">
                <a:latin typeface="Arial"/>
                <a:cs typeface="Arial"/>
              </a:rPr>
              <a:t>pans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5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ots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the </a:t>
            </a:r>
            <a:r>
              <a:rPr sz="1200" spc="5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othe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boa</a:t>
            </a:r>
            <a:r>
              <a:rPr sz="1200" spc="-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9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458595" lvl="1" indent="-228600">
              <a:lnSpc>
                <a:spcPct val="100000"/>
              </a:lnSpc>
              <a:buClr>
                <a:srgbClr val="6F8CA1"/>
              </a:buClr>
              <a:buFont typeface="Arial"/>
              <a:buChar char="•"/>
              <a:tabLst>
                <a:tab pos="1458595" algn="l"/>
              </a:tabLst>
            </a:pP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IC 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nsta</a:t>
            </a:r>
            <a:r>
              <a:rPr sz="1200" spc="-5" dirty="0" smtClean="0">
                <a:latin typeface="Arial"/>
                <a:cs typeface="Arial"/>
              </a:rPr>
              <a:t>ll</a:t>
            </a:r>
            <a:r>
              <a:rPr sz="1200" spc="0" dirty="0" smtClean="0">
                <a:latin typeface="Arial"/>
                <a:cs typeface="Arial"/>
              </a:rPr>
              <a:t>at</a:t>
            </a:r>
            <a:r>
              <a:rPr sz="1200" spc="-5" dirty="0" smtClean="0">
                <a:latin typeface="Arial"/>
                <a:cs typeface="Arial"/>
              </a:rPr>
              <a:t>i</a:t>
            </a:r>
            <a:r>
              <a:rPr sz="1200" spc="0" dirty="0" smtClean="0">
                <a:latin typeface="Arial"/>
                <a:cs typeface="Arial"/>
              </a:rPr>
              <a:t>on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steps: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39"/>
              </a:spcBef>
              <a:buClr>
                <a:srgbClr val="6F8CA1"/>
              </a:buClr>
              <a:buFont typeface="Arial"/>
              <a:buChar char="•"/>
            </a:pPr>
            <a:endParaRPr sz="500"/>
          </a:p>
          <a:p>
            <a:pPr marL="1708785" marR="55244" lvl="2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1708785" algn="l"/>
              </a:tabLst>
            </a:pPr>
            <a:r>
              <a:rPr sz="1000" spc="-15" dirty="0" smtClean="0">
                <a:latin typeface="Arial"/>
                <a:cs typeface="Arial"/>
              </a:rPr>
              <a:t>Alig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NIC</a:t>
            </a:r>
            <a:r>
              <a:rPr sz="1000" spc="1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app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ia</a:t>
            </a:r>
            <a:r>
              <a:rPr sz="1000" spc="-10" dirty="0" smtClean="0">
                <a:latin typeface="Arial"/>
                <a:cs typeface="Arial"/>
              </a:rPr>
              <a:t>te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lo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10" dirty="0" smtClean="0">
                <a:latin typeface="Arial"/>
                <a:cs typeface="Arial"/>
              </a:rPr>
              <a:t>m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he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boa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d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708785" marR="82550" lvl="2" indent="-190500">
              <a:lnSpc>
                <a:spcPts val="1140"/>
              </a:lnSpc>
              <a:spcBef>
                <a:spcPts val="490"/>
              </a:spcBef>
              <a:buClr>
                <a:srgbClr val="6F8CA1"/>
              </a:buClr>
              <a:buFont typeface="Arial"/>
              <a:buAutoNum type="arabicPeriod"/>
              <a:tabLst>
                <a:tab pos="1708785" algn="l"/>
              </a:tabLst>
            </a:pP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-15" dirty="0" smtClean="0">
                <a:latin typeface="Arial"/>
                <a:cs typeface="Arial"/>
              </a:rPr>
              <a:t>do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gen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l</a:t>
            </a:r>
            <a:r>
              <a:rPr sz="1000" spc="-5" dirty="0" smtClean="0">
                <a:latin typeface="Arial"/>
                <a:cs typeface="Arial"/>
              </a:rPr>
              <a:t>y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o</a:t>
            </a:r>
            <a:r>
              <a:rPr sz="1000" spc="-10" dirty="0" smtClean="0">
                <a:latin typeface="Arial"/>
                <a:cs typeface="Arial"/>
              </a:rPr>
              <a:t>n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NIC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un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-5" dirty="0" smtClean="0">
                <a:latin typeface="Arial"/>
                <a:cs typeface="Arial"/>
              </a:rPr>
              <a:t>rd 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5" dirty="0" smtClean="0">
                <a:latin typeface="Arial"/>
                <a:cs typeface="Arial"/>
              </a:rPr>
              <a:t>s 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5" dirty="0" smtClean="0">
                <a:latin typeface="Arial"/>
                <a:cs typeface="Arial"/>
              </a:rPr>
              <a:t>ea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ed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2">
              <a:lnSpc>
                <a:spcPts val="500"/>
              </a:lnSpc>
              <a:spcBef>
                <a:spcPts val="4"/>
              </a:spcBef>
              <a:buClr>
                <a:srgbClr val="6F8CA1"/>
              </a:buClr>
              <a:buFont typeface="Arial"/>
              <a:buAutoNum type="arabicPeriod"/>
            </a:pPr>
            <a:endParaRPr sz="500"/>
          </a:p>
          <a:p>
            <a:pPr marL="1708785" marR="12700" lvl="2" indent="-190500">
              <a:lnSpc>
                <a:spcPts val="1140"/>
              </a:lnSpc>
              <a:buClr>
                <a:srgbClr val="6F8CA1"/>
              </a:buClr>
              <a:buFont typeface="Arial"/>
              <a:buAutoNum type="arabicPeriod"/>
              <a:tabLst>
                <a:tab pos="1708785" algn="l"/>
              </a:tabLst>
            </a:pPr>
            <a:r>
              <a:rPr sz="1000" spc="-15" dirty="0" smtClean="0">
                <a:latin typeface="Arial"/>
                <a:cs typeface="Arial"/>
              </a:rPr>
              <a:t>Se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u</a:t>
            </a:r>
            <a:r>
              <a:rPr sz="1000" spc="-5" dirty="0" smtClean="0">
                <a:latin typeface="Arial"/>
                <a:cs typeface="Arial"/>
              </a:rPr>
              <a:t>re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NIC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P</a:t>
            </a:r>
            <a:r>
              <a:rPr sz="1000" spc="-10" dirty="0" smtClean="0">
                <a:latin typeface="Arial"/>
                <a:cs typeface="Arial"/>
              </a:rPr>
              <a:t>C</a:t>
            </a:r>
            <a:r>
              <a:rPr sz="1000" spc="10" dirty="0" smtClean="0">
                <a:latin typeface="Arial"/>
                <a:cs typeface="Arial"/>
              </a:rPr>
              <a:t> m</a:t>
            </a:r>
            <a:r>
              <a:rPr sz="1000" spc="-15" dirty="0" smtClean="0">
                <a:latin typeface="Arial"/>
                <a:cs typeface="Arial"/>
              </a:rPr>
              <a:t>oun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in</a:t>
            </a:r>
            <a:r>
              <a:rPr sz="1000" spc="-10" dirty="0" smtClean="0">
                <a:latin typeface="Arial"/>
                <a:cs typeface="Arial"/>
              </a:rPr>
              <a:t>g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b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5" dirty="0" smtClean="0">
                <a:latin typeface="Arial"/>
                <a:cs typeface="Arial"/>
              </a:rPr>
              <a:t>k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c</a:t>
            </a:r>
            <a:r>
              <a:rPr sz="1000" spc="-15" dirty="0" smtClean="0">
                <a:latin typeface="Arial"/>
                <a:cs typeface="Arial"/>
              </a:rPr>
              <a:t>a</a:t>
            </a:r>
            <a:r>
              <a:rPr sz="1000" spc="0" dirty="0" smtClean="0">
                <a:latin typeface="Arial"/>
                <a:cs typeface="Arial"/>
              </a:rPr>
              <a:t>s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25" dirty="0" smtClean="0">
                <a:latin typeface="Arial"/>
                <a:cs typeface="Arial"/>
              </a:rPr>
              <a:t>w</a:t>
            </a:r>
            <a:r>
              <a:rPr sz="1000" spc="-15" dirty="0" smtClean="0">
                <a:latin typeface="Arial"/>
                <a:cs typeface="Arial"/>
              </a:rPr>
              <a:t>i</a:t>
            </a:r>
            <a:r>
              <a:rPr sz="1000" spc="-10" dirty="0" smtClean="0">
                <a:latin typeface="Arial"/>
                <a:cs typeface="Arial"/>
              </a:rPr>
              <a:t>th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10" dirty="0" smtClean="0">
                <a:latin typeface="Arial"/>
                <a:cs typeface="Arial"/>
              </a:rPr>
              <a:t>t</a:t>
            </a:r>
            <a:r>
              <a:rPr sz="1000" spc="-15" dirty="0" smtClean="0">
                <a:latin typeface="Arial"/>
                <a:cs typeface="Arial"/>
              </a:rPr>
              <a:t>h</a:t>
            </a:r>
            <a:r>
              <a:rPr sz="1000" spc="-10" dirty="0" smtClean="0">
                <a:latin typeface="Arial"/>
                <a:cs typeface="Arial"/>
              </a:rPr>
              <a:t>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5" dirty="0" smtClean="0">
                <a:latin typeface="Arial"/>
                <a:cs typeface="Arial"/>
              </a:rPr>
              <a:t>app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op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ia</a:t>
            </a:r>
            <a:r>
              <a:rPr sz="1000" spc="-10" dirty="0" smtClean="0">
                <a:latin typeface="Arial"/>
                <a:cs typeface="Arial"/>
              </a:rPr>
              <a:t>te</a:t>
            </a:r>
            <a:r>
              <a:rPr sz="1000" spc="30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sc</a:t>
            </a:r>
            <a:r>
              <a:rPr sz="1000" spc="-5" dirty="0" smtClean="0">
                <a:latin typeface="Arial"/>
                <a:cs typeface="Arial"/>
              </a:rPr>
              <a:t>r</a:t>
            </a:r>
            <a:r>
              <a:rPr sz="1000" spc="-15" dirty="0" smtClean="0">
                <a:latin typeface="Arial"/>
                <a:cs typeface="Arial"/>
              </a:rPr>
              <a:t>e</a:t>
            </a:r>
            <a:r>
              <a:rPr sz="1000" spc="-85" dirty="0" smtClean="0">
                <a:latin typeface="Arial"/>
                <a:cs typeface="Arial"/>
              </a:rPr>
              <a:t>w</a:t>
            </a:r>
            <a:r>
              <a:rPr sz="1000" spc="-5" dirty="0" smtClean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17192" y="7403586"/>
            <a:ext cx="1060704" cy="161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8091" y="5864350"/>
            <a:ext cx="4558283" cy="3415283"/>
          </a:xfrm>
          <a:custGeom>
            <a:avLst/>
            <a:gdLst/>
            <a:ahLst/>
            <a:cxnLst/>
            <a:rect l="l" t="t" r="r" b="b"/>
            <a:pathLst>
              <a:path w="4558283" h="3415283">
                <a:moveTo>
                  <a:pt x="0" y="3415283"/>
                </a:moveTo>
                <a:lnTo>
                  <a:pt x="4558283" y="3415283"/>
                </a:lnTo>
                <a:lnTo>
                  <a:pt x="4558283" y="0"/>
                </a:lnTo>
                <a:lnTo>
                  <a:pt x="0" y="0"/>
                </a:lnTo>
                <a:lnTo>
                  <a:pt x="0" y="3415283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©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2006,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5" dirty="0" smtClean="0">
                <a:latin typeface="Arial"/>
                <a:cs typeface="Arial"/>
              </a:rPr>
              <a:t>sc</a:t>
            </a:r>
            <a:r>
              <a:rPr sz="900" spc="0" dirty="0" smtClean="0">
                <a:latin typeface="Arial"/>
                <a:cs typeface="Arial"/>
              </a:rPr>
              <a:t>o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te</a:t>
            </a:r>
            <a:r>
              <a:rPr sz="900" spc="5" dirty="0" smtClean="0">
                <a:latin typeface="Arial"/>
                <a:cs typeface="Arial"/>
              </a:rPr>
              <a:t>ms</a:t>
            </a:r>
            <a:r>
              <a:rPr sz="900" spc="0" dirty="0" smtClean="0">
                <a:latin typeface="Arial"/>
                <a:cs typeface="Arial"/>
              </a:rPr>
              <a:t>,</a:t>
            </a:r>
            <a:r>
              <a:rPr sz="900" spc="-2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A</a:t>
            </a:r>
            <a:r>
              <a:rPr sz="900" spc="0" dirty="0" smtClean="0">
                <a:latin typeface="Arial"/>
                <a:cs typeface="Arial"/>
              </a:rPr>
              <a:t>ll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rights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 </a:t>
            </a:r>
            <a:r>
              <a:rPr sz="900" spc="-5" dirty="0" smtClean="0">
                <a:latin typeface="Arial"/>
                <a:cs typeface="Arial"/>
              </a:rPr>
              <a:t>P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entation</a:t>
            </a:r>
            <a:r>
              <a:rPr sz="900" spc="-10" dirty="0" smtClean="0">
                <a:latin typeface="Arial"/>
                <a:cs typeface="Arial"/>
              </a:rPr>
              <a:t>_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5" dirty="0" smtClean="0">
                <a:latin typeface="Arial"/>
                <a:cs typeface="Arial"/>
              </a:rPr>
              <a:t>D</a:t>
            </a:r>
            <a:r>
              <a:rPr sz="900" spc="0" dirty="0" smtClean="0">
                <a:latin typeface="Arial"/>
                <a:cs typeface="Arial"/>
              </a:rPr>
              <a:t>.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-10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>
              <a:lnSpc>
                <a:spcPct val="100000"/>
              </a:lnSpc>
            </a:pPr>
            <a:fld id="{81D60167-4931-47E6-BA6A-407CBD079E47}" type="slidenum">
              <a:rPr sz="900" dirty="0" smtClean="0">
                <a:latin typeface="Arial"/>
                <a:cs typeface="Arial"/>
              </a:rPr>
              <a:t>9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3243</Words>
  <Application>Microsoft Office PowerPoint</Application>
  <PresentationFormat>Custom</PresentationFormat>
  <Paragraphs>523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ITE_PC_v40_Chapter3.ppt [وضع التوافق]</dc:title>
  <dc:creator>moh</dc:creator>
  <cp:lastModifiedBy>Abdullah Thaier</cp:lastModifiedBy>
  <cp:revision>1</cp:revision>
  <dcterms:created xsi:type="dcterms:W3CDTF">2018-11-14T02:49:13Z</dcterms:created>
  <dcterms:modified xsi:type="dcterms:W3CDTF">2018-11-13T23:50:29Z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2013-03-27T00:00:00Z</vt:filetime>
  </property>
  <property fmtid="{D5CDD505-2E9C-101B-9397-08002B2CF9AE}" pid="3" name="LastSaved">
    <vt:filetime>2018-11-13T00:00:00Z</vt:filetime>
  </property>
</Properties>
</file>